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6.jp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7" r:id="rId4"/>
  </p:sldMasterIdLst>
  <p:notesMasterIdLst>
    <p:notesMasterId r:id="rId20"/>
  </p:notesMasterIdLst>
  <p:handoutMasterIdLst>
    <p:handoutMasterId r:id="rId21"/>
  </p:handoutMasterIdLst>
  <p:sldIdLst>
    <p:sldId id="256" r:id="rId5"/>
    <p:sldId id="320" r:id="rId6"/>
    <p:sldId id="325" r:id="rId7"/>
    <p:sldId id="328" r:id="rId8"/>
    <p:sldId id="324" r:id="rId9"/>
    <p:sldId id="321" r:id="rId10"/>
    <p:sldId id="326" r:id="rId11"/>
    <p:sldId id="327" r:id="rId12"/>
    <p:sldId id="330" r:id="rId13"/>
    <p:sldId id="329" r:id="rId14"/>
    <p:sldId id="331" r:id="rId15"/>
    <p:sldId id="322" r:id="rId16"/>
    <p:sldId id="332" r:id="rId17"/>
    <p:sldId id="333" r:id="rId18"/>
    <p:sldId id="323" r:id="rId1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9">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97CF"/>
    <a:srgbClr val="FF7F27"/>
    <a:srgbClr val="00A2E8"/>
    <a:srgbClr val="A6CE39"/>
    <a:srgbClr val="FFCC00"/>
    <a:srgbClr val="A2CADF"/>
    <a:srgbClr val="2590A3"/>
    <a:srgbClr val="1084C6"/>
    <a:srgbClr val="6DB3E4"/>
    <a:srgbClr val="2D326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2CF7F5-FCBB-4753-B379-9F2639EE4F4B}" v="161" dt="2018-11-28T07:36:07.5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1242" autoAdjust="0"/>
  </p:normalViewPr>
  <p:slideViewPr>
    <p:cSldViewPr snapToObjects="1">
      <p:cViewPr varScale="1">
        <p:scale>
          <a:sx n="69" d="100"/>
          <a:sy n="69" d="100"/>
        </p:scale>
        <p:origin x="1188" y="34"/>
      </p:cViewPr>
      <p:guideLst>
        <p:guide orient="horz" pos="1619"/>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 Vidar Elven" userId="3ff7ce59-9d5f-4993-bed4-05a6ed1ac360" providerId="ADAL" clId="{2E713AE8-2E6A-448E-97BE-F5260C4B3B26}"/>
    <pc:docChg chg="undo custSel delSld modSld delMainMaster">
      <pc:chgData name="Jan Vidar Elven" userId="3ff7ce59-9d5f-4993-bed4-05a6ed1ac360" providerId="ADAL" clId="{2E713AE8-2E6A-448E-97BE-F5260C4B3B26}" dt="2018-11-27T06:38:22.428" v="66" actId="1076"/>
      <pc:docMkLst>
        <pc:docMk/>
      </pc:docMkLst>
      <pc:sldChg chg="addSp delSp modSp modNotesTx">
        <pc:chgData name="Jan Vidar Elven" userId="3ff7ce59-9d5f-4993-bed4-05a6ed1ac360" providerId="ADAL" clId="{2E713AE8-2E6A-448E-97BE-F5260C4B3B26}" dt="2018-11-27T06:38:22.428" v="66" actId="1076"/>
        <pc:sldMkLst>
          <pc:docMk/>
          <pc:sldMk cId="3238051942" sldId="256"/>
        </pc:sldMkLst>
        <pc:spChg chg="mod">
          <ac:chgData name="Jan Vidar Elven" userId="3ff7ce59-9d5f-4993-bed4-05a6ed1ac360" providerId="ADAL" clId="{2E713AE8-2E6A-448E-97BE-F5260C4B3B26}" dt="2018-11-26T22:15:07.141" v="18" actId="27636"/>
          <ac:spMkLst>
            <pc:docMk/>
            <pc:sldMk cId="3238051942" sldId="256"/>
            <ac:spMk id="2" creationId="{948103A1-B6AC-4F4B-908C-311B7413921A}"/>
          </ac:spMkLst>
        </pc:spChg>
        <pc:spChg chg="add mod">
          <ac:chgData name="Jan Vidar Elven" userId="3ff7ce59-9d5f-4993-bed4-05a6ed1ac360" providerId="ADAL" clId="{2E713AE8-2E6A-448E-97BE-F5260C4B3B26}" dt="2018-11-26T22:15:43.829" v="48" actId="20577"/>
          <ac:spMkLst>
            <pc:docMk/>
            <pc:sldMk cId="3238051942" sldId="256"/>
            <ac:spMk id="3" creationId="{6620949F-5F6F-4B9C-85EF-7AE3A5A8D5B2}"/>
          </ac:spMkLst>
        </pc:spChg>
        <pc:spChg chg="del">
          <ac:chgData name="Jan Vidar Elven" userId="3ff7ce59-9d5f-4993-bed4-05a6ed1ac360" providerId="ADAL" clId="{2E713AE8-2E6A-448E-97BE-F5260C4B3B26}" dt="2018-11-26T22:15:31.220" v="19" actId="478"/>
          <ac:spMkLst>
            <pc:docMk/>
            <pc:sldMk cId="3238051942" sldId="256"/>
            <ac:spMk id="4" creationId="{DC89E9BB-3C57-4D66-89AA-919507EF69B5}"/>
          </ac:spMkLst>
        </pc:spChg>
        <pc:spChg chg="add del mod">
          <ac:chgData name="Jan Vidar Elven" userId="3ff7ce59-9d5f-4993-bed4-05a6ed1ac360" providerId="ADAL" clId="{2E713AE8-2E6A-448E-97BE-F5260C4B3B26}" dt="2018-11-26T22:19:56.637" v="52"/>
          <ac:spMkLst>
            <pc:docMk/>
            <pc:sldMk cId="3238051942" sldId="256"/>
            <ac:spMk id="6" creationId="{933E526C-D39F-4E6F-ABE6-511B1A482081}"/>
          </ac:spMkLst>
        </pc:spChg>
        <pc:spChg chg="add del mod">
          <ac:chgData name="Jan Vidar Elven" userId="3ff7ce59-9d5f-4993-bed4-05a6ed1ac360" providerId="ADAL" clId="{2E713AE8-2E6A-448E-97BE-F5260C4B3B26}" dt="2018-11-26T22:19:56.637" v="52"/>
          <ac:spMkLst>
            <pc:docMk/>
            <pc:sldMk cId="3238051942" sldId="256"/>
            <ac:spMk id="7" creationId="{5AD8B599-249B-43F5-91EA-0B1E0078CC81}"/>
          </ac:spMkLst>
        </pc:spChg>
        <pc:picChg chg="add del">
          <ac:chgData name="Jan Vidar Elven" userId="3ff7ce59-9d5f-4993-bed4-05a6ed1ac360" providerId="ADAL" clId="{2E713AE8-2E6A-448E-97BE-F5260C4B3B26}" dt="2018-11-27T06:38:07.329" v="64" actId="478"/>
          <ac:picMkLst>
            <pc:docMk/>
            <pc:sldMk cId="3238051942" sldId="256"/>
            <ac:picMk id="5" creationId="{9C416D82-6048-491E-8468-9692A72FCB43}"/>
          </ac:picMkLst>
        </pc:picChg>
        <pc:picChg chg="add del mod">
          <ac:chgData name="Jan Vidar Elven" userId="3ff7ce59-9d5f-4993-bed4-05a6ed1ac360" providerId="ADAL" clId="{2E713AE8-2E6A-448E-97BE-F5260C4B3B26}" dt="2018-11-27T06:37:54.132" v="59"/>
          <ac:picMkLst>
            <pc:docMk/>
            <pc:sldMk cId="3238051942" sldId="256"/>
            <ac:picMk id="8" creationId="{7623993B-F39B-44D1-96A4-302AB3B4B483}"/>
          </ac:picMkLst>
        </pc:picChg>
        <pc:picChg chg="add mod">
          <ac:chgData name="Jan Vidar Elven" userId="3ff7ce59-9d5f-4993-bed4-05a6ed1ac360" providerId="ADAL" clId="{2E713AE8-2E6A-448E-97BE-F5260C4B3B26}" dt="2018-11-27T06:38:22.428" v="66" actId="1076"/>
          <ac:picMkLst>
            <pc:docMk/>
            <pc:sldMk cId="3238051942" sldId="256"/>
            <ac:picMk id="9" creationId="{4CF909FD-8945-4378-8A7E-120AF63F6309}"/>
          </ac:picMkLst>
        </pc:picChg>
      </pc:sldChg>
    </pc:docChg>
  </pc:docChgLst>
  <pc:docChgLst>
    <pc:chgData name="Jan Vidar Elven" userId="3ff7ce59-9d5f-4993-bed4-05a6ed1ac360" providerId="ADAL" clId="{942CF7F5-FCBB-4753-B379-9F2639EE4F4B}"/>
    <pc:docChg chg="undo custSel addSld delSld modSld sldOrd">
      <pc:chgData name="Jan Vidar Elven" userId="3ff7ce59-9d5f-4993-bed4-05a6ed1ac360" providerId="ADAL" clId="{942CF7F5-FCBB-4753-B379-9F2639EE4F4B}" dt="2018-11-28T09:20:17.161" v="1686" actId="5793"/>
      <pc:docMkLst>
        <pc:docMk/>
      </pc:docMkLst>
      <pc:sldChg chg="addSp modSp">
        <pc:chgData name="Jan Vidar Elven" userId="3ff7ce59-9d5f-4993-bed4-05a6ed1ac360" providerId="ADAL" clId="{942CF7F5-FCBB-4753-B379-9F2639EE4F4B}" dt="2018-11-27T15:50:47.013" v="171" actId="1076"/>
        <pc:sldMkLst>
          <pc:docMk/>
          <pc:sldMk cId="3238051942" sldId="256"/>
        </pc:sldMkLst>
        <pc:spChg chg="mod">
          <ac:chgData name="Jan Vidar Elven" userId="3ff7ce59-9d5f-4993-bed4-05a6ed1ac360" providerId="ADAL" clId="{942CF7F5-FCBB-4753-B379-9F2639EE4F4B}" dt="2018-11-27T15:36:23.674" v="76" actId="20577"/>
          <ac:spMkLst>
            <pc:docMk/>
            <pc:sldMk cId="3238051942" sldId="256"/>
            <ac:spMk id="2" creationId="{948103A1-B6AC-4F4B-908C-311B7413921A}"/>
          </ac:spMkLst>
        </pc:spChg>
        <pc:spChg chg="mod">
          <ac:chgData name="Jan Vidar Elven" userId="3ff7ce59-9d5f-4993-bed4-05a6ed1ac360" providerId="ADAL" clId="{942CF7F5-FCBB-4753-B379-9F2639EE4F4B}" dt="2018-11-27T15:50:07.896" v="167" actId="20577"/>
          <ac:spMkLst>
            <pc:docMk/>
            <pc:sldMk cId="3238051942" sldId="256"/>
            <ac:spMk id="3" creationId="{6620949F-5F6F-4B9C-85EF-7AE3A5A8D5B2}"/>
          </ac:spMkLst>
        </pc:spChg>
        <pc:picChg chg="add mod">
          <ac:chgData name="Jan Vidar Elven" userId="3ff7ce59-9d5f-4993-bed4-05a6ed1ac360" providerId="ADAL" clId="{942CF7F5-FCBB-4753-B379-9F2639EE4F4B}" dt="2018-11-27T15:50:20.415" v="168" actId="14100"/>
          <ac:picMkLst>
            <pc:docMk/>
            <pc:sldMk cId="3238051942" sldId="256"/>
            <ac:picMk id="5" creationId="{7AAB4B84-8AC6-4436-B33F-199B2690A317}"/>
          </ac:picMkLst>
        </pc:picChg>
        <pc:picChg chg="mod">
          <ac:chgData name="Jan Vidar Elven" userId="3ff7ce59-9d5f-4993-bed4-05a6ed1ac360" providerId="ADAL" clId="{942CF7F5-FCBB-4753-B379-9F2639EE4F4B}" dt="2018-11-27T15:50:47.013" v="171" actId="1076"/>
          <ac:picMkLst>
            <pc:docMk/>
            <pc:sldMk cId="3238051942" sldId="256"/>
            <ac:picMk id="9" creationId="{4CF909FD-8945-4378-8A7E-120AF63F6309}"/>
          </ac:picMkLst>
        </pc:picChg>
      </pc:sldChg>
      <pc:sldChg chg="modSp del">
        <pc:chgData name="Jan Vidar Elven" userId="3ff7ce59-9d5f-4993-bed4-05a6ed1ac360" providerId="ADAL" clId="{942CF7F5-FCBB-4753-B379-9F2639EE4F4B}" dt="2018-11-27T21:43:49.674" v="451" actId="2696"/>
        <pc:sldMkLst>
          <pc:docMk/>
          <pc:sldMk cId="1418468651" sldId="319"/>
        </pc:sldMkLst>
        <pc:spChg chg="mod">
          <ac:chgData name="Jan Vidar Elven" userId="3ff7ce59-9d5f-4993-bed4-05a6ed1ac360" providerId="ADAL" clId="{942CF7F5-FCBB-4753-B379-9F2639EE4F4B}" dt="2018-11-27T15:36:05.569" v="69"/>
          <ac:spMkLst>
            <pc:docMk/>
            <pc:sldMk cId="1418468651" sldId="319"/>
            <ac:spMk id="2" creationId="{26E569B4-D8B7-4814-A973-EF6E54669D62}"/>
          </ac:spMkLst>
        </pc:spChg>
        <pc:spChg chg="mod">
          <ac:chgData name="Jan Vidar Elven" userId="3ff7ce59-9d5f-4993-bed4-05a6ed1ac360" providerId="ADAL" clId="{942CF7F5-FCBB-4753-B379-9F2639EE4F4B}" dt="2018-11-27T15:36:19.839" v="73" actId="20577"/>
          <ac:spMkLst>
            <pc:docMk/>
            <pc:sldMk cId="1418468651" sldId="319"/>
            <ac:spMk id="3" creationId="{63D094A6-F40D-485B-8BBF-ABD5FE4297A7}"/>
          </ac:spMkLst>
        </pc:spChg>
      </pc:sldChg>
      <pc:sldChg chg="addSp delSp modSp add delAnim modAnim modNotesTx">
        <pc:chgData name="Jan Vidar Elven" userId="3ff7ce59-9d5f-4993-bed4-05a6ed1ac360" providerId="ADAL" clId="{942CF7F5-FCBB-4753-B379-9F2639EE4F4B}" dt="2018-11-28T09:03:56.660" v="1669" actId="478"/>
        <pc:sldMkLst>
          <pc:docMk/>
          <pc:sldMk cId="2183916835" sldId="321"/>
        </pc:sldMkLst>
        <pc:spChg chg="del">
          <ac:chgData name="Jan Vidar Elven" userId="3ff7ce59-9d5f-4993-bed4-05a6ed1ac360" providerId="ADAL" clId="{942CF7F5-FCBB-4753-B379-9F2639EE4F4B}" dt="2018-11-27T15:00:49.303" v="1"/>
          <ac:spMkLst>
            <pc:docMk/>
            <pc:sldMk cId="2183916835" sldId="321"/>
            <ac:spMk id="2" creationId="{7A8ECEC5-E0D1-4429-B26B-A48DB6F7E0A1}"/>
          </ac:spMkLst>
        </pc:spChg>
        <pc:spChg chg="del">
          <ac:chgData name="Jan Vidar Elven" userId="3ff7ce59-9d5f-4993-bed4-05a6ed1ac360" providerId="ADAL" clId="{942CF7F5-FCBB-4753-B379-9F2639EE4F4B}" dt="2018-11-27T15:00:49.303" v="1"/>
          <ac:spMkLst>
            <pc:docMk/>
            <pc:sldMk cId="2183916835" sldId="321"/>
            <ac:spMk id="3" creationId="{23FA5CDD-E56A-4A15-B809-63B5FA9D0530}"/>
          </ac:spMkLst>
        </pc:spChg>
        <pc:spChg chg="add mod">
          <ac:chgData name="Jan Vidar Elven" userId="3ff7ce59-9d5f-4993-bed4-05a6ed1ac360" providerId="ADAL" clId="{942CF7F5-FCBB-4753-B379-9F2639EE4F4B}" dt="2018-11-27T20:38:23.859" v="450" actId="20577"/>
          <ac:spMkLst>
            <pc:docMk/>
            <pc:sldMk cId="2183916835" sldId="321"/>
            <ac:spMk id="4" creationId="{18D5A748-5286-4804-BEA4-5CD381A480BC}"/>
          </ac:spMkLst>
        </pc:spChg>
        <pc:spChg chg="add del mod">
          <ac:chgData name="Jan Vidar Elven" userId="3ff7ce59-9d5f-4993-bed4-05a6ed1ac360" providerId="ADAL" clId="{942CF7F5-FCBB-4753-B379-9F2639EE4F4B}" dt="2018-11-27T20:10:37.637" v="418"/>
          <ac:spMkLst>
            <pc:docMk/>
            <pc:sldMk cId="2183916835" sldId="321"/>
            <ac:spMk id="5" creationId="{CA712E2D-76B2-4660-919A-430924B12E5A}"/>
          </ac:spMkLst>
        </pc:spChg>
        <pc:picChg chg="add del mod ord">
          <ac:chgData name="Jan Vidar Elven" userId="3ff7ce59-9d5f-4993-bed4-05a6ed1ac360" providerId="ADAL" clId="{942CF7F5-FCBB-4753-B379-9F2639EE4F4B}" dt="2018-11-28T09:03:56.660" v="1669" actId="478"/>
          <ac:picMkLst>
            <pc:docMk/>
            <pc:sldMk cId="2183916835" sldId="321"/>
            <ac:picMk id="3" creationId="{83423648-5980-45E5-9A5C-65BA52A14534}"/>
          </ac:picMkLst>
        </pc:picChg>
        <pc:picChg chg="add mod">
          <ac:chgData name="Jan Vidar Elven" userId="3ff7ce59-9d5f-4993-bed4-05a6ed1ac360" providerId="ADAL" clId="{942CF7F5-FCBB-4753-B379-9F2639EE4F4B}" dt="2018-11-27T20:11:01.577" v="425" actId="1076"/>
          <ac:picMkLst>
            <pc:docMk/>
            <pc:sldMk cId="2183916835" sldId="321"/>
            <ac:picMk id="7" creationId="{7E2FE77F-0FEC-42CB-B632-B50AC08E6C09}"/>
          </ac:picMkLst>
        </pc:picChg>
      </pc:sldChg>
      <pc:sldChg chg="modSp add">
        <pc:chgData name="Jan Vidar Elven" userId="3ff7ce59-9d5f-4993-bed4-05a6ed1ac360" providerId="ADAL" clId="{942CF7F5-FCBB-4753-B379-9F2639EE4F4B}" dt="2018-11-27T23:44:39.701" v="1219" actId="313"/>
        <pc:sldMkLst>
          <pc:docMk/>
          <pc:sldMk cId="1889996663" sldId="322"/>
        </pc:sldMkLst>
        <pc:spChg chg="mod">
          <ac:chgData name="Jan Vidar Elven" userId="3ff7ce59-9d5f-4993-bed4-05a6ed1ac360" providerId="ADAL" clId="{942CF7F5-FCBB-4753-B379-9F2639EE4F4B}" dt="2018-11-27T23:40:46.194" v="1155" actId="20577"/>
          <ac:spMkLst>
            <pc:docMk/>
            <pc:sldMk cId="1889996663" sldId="322"/>
            <ac:spMk id="2" creationId="{33FE8CF6-F0CB-41EB-AC4B-D60EADE72BE9}"/>
          </ac:spMkLst>
        </pc:spChg>
        <pc:spChg chg="mod">
          <ac:chgData name="Jan Vidar Elven" userId="3ff7ce59-9d5f-4993-bed4-05a6ed1ac360" providerId="ADAL" clId="{942CF7F5-FCBB-4753-B379-9F2639EE4F4B}" dt="2018-11-27T23:44:39.701" v="1219" actId="313"/>
          <ac:spMkLst>
            <pc:docMk/>
            <pc:sldMk cId="1889996663" sldId="322"/>
            <ac:spMk id="3" creationId="{43BAF197-5188-448E-B77D-DB5EE00252BC}"/>
          </ac:spMkLst>
        </pc:spChg>
      </pc:sldChg>
      <pc:sldChg chg="modSp add">
        <pc:chgData name="Jan Vidar Elven" userId="3ff7ce59-9d5f-4993-bed4-05a6ed1ac360" providerId="ADAL" clId="{942CF7F5-FCBB-4753-B379-9F2639EE4F4B}" dt="2018-11-27T23:48:13.104" v="1330" actId="20577"/>
        <pc:sldMkLst>
          <pc:docMk/>
          <pc:sldMk cId="1338425120" sldId="323"/>
        </pc:sldMkLst>
        <pc:spChg chg="mod">
          <ac:chgData name="Jan Vidar Elven" userId="3ff7ce59-9d5f-4993-bed4-05a6ed1ac360" providerId="ADAL" clId="{942CF7F5-FCBB-4753-B379-9F2639EE4F4B}" dt="2018-11-27T23:27:06.820" v="1127" actId="20577"/>
          <ac:spMkLst>
            <pc:docMk/>
            <pc:sldMk cId="1338425120" sldId="323"/>
            <ac:spMk id="2" creationId="{3CD297C3-432B-43E8-84FB-9596FD05494F}"/>
          </ac:spMkLst>
        </pc:spChg>
        <pc:spChg chg="mod">
          <ac:chgData name="Jan Vidar Elven" userId="3ff7ce59-9d5f-4993-bed4-05a6ed1ac360" providerId="ADAL" clId="{942CF7F5-FCBB-4753-B379-9F2639EE4F4B}" dt="2018-11-27T23:48:13.104" v="1330" actId="20577"/>
          <ac:spMkLst>
            <pc:docMk/>
            <pc:sldMk cId="1338425120" sldId="323"/>
            <ac:spMk id="3" creationId="{797F5931-63EE-4C21-AE5E-8A7B544E7F0F}"/>
          </ac:spMkLst>
        </pc:spChg>
      </pc:sldChg>
      <pc:sldChg chg="addSp delSp modSp add ord modNotesTx">
        <pc:chgData name="Jan Vidar Elven" userId="3ff7ce59-9d5f-4993-bed4-05a6ed1ac360" providerId="ADAL" clId="{942CF7F5-FCBB-4753-B379-9F2639EE4F4B}" dt="2018-11-28T07:34:37.464" v="1655" actId="20577"/>
        <pc:sldMkLst>
          <pc:docMk/>
          <pc:sldMk cId="1603421368" sldId="324"/>
        </pc:sldMkLst>
        <pc:spChg chg="mod">
          <ac:chgData name="Jan Vidar Elven" userId="3ff7ce59-9d5f-4993-bed4-05a6ed1ac360" providerId="ADAL" clId="{942CF7F5-FCBB-4753-B379-9F2639EE4F4B}" dt="2018-11-27T20:38:17.964" v="448" actId="20577"/>
          <ac:spMkLst>
            <pc:docMk/>
            <pc:sldMk cId="1603421368" sldId="324"/>
            <ac:spMk id="2" creationId="{5F8C00F0-1BF2-4B50-B7E8-BF3928CD43EE}"/>
          </ac:spMkLst>
        </pc:spChg>
        <pc:spChg chg="del">
          <ac:chgData name="Jan Vidar Elven" userId="3ff7ce59-9d5f-4993-bed4-05a6ed1ac360" providerId="ADAL" clId="{942CF7F5-FCBB-4753-B379-9F2639EE4F4B}" dt="2018-11-27T20:13:34.402" v="426"/>
          <ac:spMkLst>
            <pc:docMk/>
            <pc:sldMk cId="1603421368" sldId="324"/>
            <ac:spMk id="3" creationId="{1BE0E1FA-6FC8-4EE2-AD9F-A3CCB3042322}"/>
          </ac:spMkLst>
        </pc:spChg>
        <pc:picChg chg="add mod">
          <ac:chgData name="Jan Vidar Elven" userId="3ff7ce59-9d5f-4993-bed4-05a6ed1ac360" providerId="ADAL" clId="{942CF7F5-FCBB-4753-B379-9F2639EE4F4B}" dt="2018-11-27T20:13:44.439" v="430" actId="14100"/>
          <ac:picMkLst>
            <pc:docMk/>
            <pc:sldMk cId="1603421368" sldId="324"/>
            <ac:picMk id="5" creationId="{66109C5E-E317-4B13-AC86-B4846316D81F}"/>
          </ac:picMkLst>
        </pc:picChg>
      </pc:sldChg>
      <pc:sldChg chg="addSp delSp modSp add modNotesTx">
        <pc:chgData name="Jan Vidar Elven" userId="3ff7ce59-9d5f-4993-bed4-05a6ed1ac360" providerId="ADAL" clId="{942CF7F5-FCBB-4753-B379-9F2639EE4F4B}" dt="2018-11-28T09:20:17.161" v="1686" actId="5793"/>
        <pc:sldMkLst>
          <pc:docMk/>
          <pc:sldMk cId="2203854071" sldId="325"/>
        </pc:sldMkLst>
        <pc:spChg chg="del">
          <ac:chgData name="Jan Vidar Elven" userId="3ff7ce59-9d5f-4993-bed4-05a6ed1ac360" providerId="ADAL" clId="{942CF7F5-FCBB-4753-B379-9F2639EE4F4B}" dt="2018-11-27T15:36:48.526" v="78"/>
          <ac:spMkLst>
            <pc:docMk/>
            <pc:sldMk cId="2203854071" sldId="325"/>
            <ac:spMk id="2" creationId="{230EBFBD-89F1-4E1E-A64B-87E6D0715CF5}"/>
          </ac:spMkLst>
        </pc:spChg>
        <pc:spChg chg="del">
          <ac:chgData name="Jan Vidar Elven" userId="3ff7ce59-9d5f-4993-bed4-05a6ed1ac360" providerId="ADAL" clId="{942CF7F5-FCBB-4753-B379-9F2639EE4F4B}" dt="2018-11-27T15:36:48.526" v="78"/>
          <ac:spMkLst>
            <pc:docMk/>
            <pc:sldMk cId="2203854071" sldId="325"/>
            <ac:spMk id="3" creationId="{DA806AC7-0D11-4488-BB3D-42FD20248CDD}"/>
          </ac:spMkLst>
        </pc:spChg>
        <pc:spChg chg="add mod">
          <ac:chgData name="Jan Vidar Elven" userId="3ff7ce59-9d5f-4993-bed4-05a6ed1ac360" providerId="ADAL" clId="{942CF7F5-FCBB-4753-B379-9F2639EE4F4B}" dt="2018-11-27T20:38:09.434" v="446" actId="20577"/>
          <ac:spMkLst>
            <pc:docMk/>
            <pc:sldMk cId="2203854071" sldId="325"/>
            <ac:spMk id="4" creationId="{DE0940A2-74D0-4F17-8B0A-33AD7047A784}"/>
          </ac:spMkLst>
        </pc:spChg>
        <pc:spChg chg="add mod">
          <ac:chgData name="Jan Vidar Elven" userId="3ff7ce59-9d5f-4993-bed4-05a6ed1ac360" providerId="ADAL" clId="{942CF7F5-FCBB-4753-B379-9F2639EE4F4B}" dt="2018-11-28T09:20:17.161" v="1686" actId="5793"/>
          <ac:spMkLst>
            <pc:docMk/>
            <pc:sldMk cId="2203854071" sldId="325"/>
            <ac:spMk id="5" creationId="{44E1DEE5-8628-4233-8D91-9F1453226385}"/>
          </ac:spMkLst>
        </pc:spChg>
        <pc:spChg chg="add del mod">
          <ac:chgData name="Jan Vidar Elven" userId="3ff7ce59-9d5f-4993-bed4-05a6ed1ac360" providerId="ADAL" clId="{942CF7F5-FCBB-4753-B379-9F2639EE4F4B}" dt="2018-11-27T22:09:55.176" v="452"/>
          <ac:spMkLst>
            <pc:docMk/>
            <pc:sldMk cId="2203854071" sldId="325"/>
            <ac:spMk id="6" creationId="{219A531B-0725-4F9B-BD23-D8BC9B2A887B}"/>
          </ac:spMkLst>
        </pc:spChg>
        <pc:graphicFrameChg chg="add del modGraphic">
          <ac:chgData name="Jan Vidar Elven" userId="3ff7ce59-9d5f-4993-bed4-05a6ed1ac360" providerId="ADAL" clId="{942CF7F5-FCBB-4753-B379-9F2639EE4F4B}" dt="2018-11-27T22:17:08.010" v="455" actId="478"/>
          <ac:graphicFrameMkLst>
            <pc:docMk/>
            <pc:sldMk cId="2203854071" sldId="325"/>
            <ac:graphicFrameMk id="9" creationId="{EC90A62C-8130-4DF3-8914-87EF0B8CBA08}"/>
          </ac:graphicFrameMkLst>
        </pc:graphicFrameChg>
        <pc:graphicFrameChg chg="add mod modGraphic">
          <ac:chgData name="Jan Vidar Elven" userId="3ff7ce59-9d5f-4993-bed4-05a6ed1ac360" providerId="ADAL" clId="{942CF7F5-FCBB-4753-B379-9F2639EE4F4B}" dt="2018-11-27T22:21:35.965" v="473" actId="1076"/>
          <ac:graphicFrameMkLst>
            <pc:docMk/>
            <pc:sldMk cId="2203854071" sldId="325"/>
            <ac:graphicFrameMk id="11" creationId="{550CB62C-6D85-42B5-9E1E-1C8CB7835666}"/>
          </ac:graphicFrameMkLst>
        </pc:graphicFrameChg>
        <pc:picChg chg="add mod">
          <ac:chgData name="Jan Vidar Elven" userId="3ff7ce59-9d5f-4993-bed4-05a6ed1ac360" providerId="ADAL" clId="{942CF7F5-FCBB-4753-B379-9F2639EE4F4B}" dt="2018-11-27T22:17:22.024" v="457" actId="14100"/>
          <ac:picMkLst>
            <pc:docMk/>
            <pc:sldMk cId="2203854071" sldId="325"/>
            <ac:picMk id="7" creationId="{D8471BB4-14CF-4A51-9320-7708FBCC1BB6}"/>
          </ac:picMkLst>
        </pc:picChg>
        <pc:picChg chg="add del">
          <ac:chgData name="Jan Vidar Elven" userId="3ff7ce59-9d5f-4993-bed4-05a6ed1ac360" providerId="ADAL" clId="{942CF7F5-FCBB-4753-B379-9F2639EE4F4B}" dt="2018-11-27T22:19:20.535" v="467"/>
          <ac:picMkLst>
            <pc:docMk/>
            <pc:sldMk cId="2203854071" sldId="325"/>
            <ac:picMk id="12" creationId="{5EFE3DD5-AFFE-46AC-BF2A-443EC8ED66B1}"/>
          </ac:picMkLst>
        </pc:picChg>
      </pc:sldChg>
      <pc:sldChg chg="addSp delSp modSp add modAnim modNotesTx">
        <pc:chgData name="Jan Vidar Elven" userId="3ff7ce59-9d5f-4993-bed4-05a6ed1ac360" providerId="ADAL" clId="{942CF7F5-FCBB-4753-B379-9F2639EE4F4B}" dt="2018-11-27T16:20:34.818" v="411" actId="171"/>
        <pc:sldMkLst>
          <pc:docMk/>
          <pc:sldMk cId="1236971563" sldId="326"/>
        </pc:sldMkLst>
        <pc:spChg chg="mod">
          <ac:chgData name="Jan Vidar Elven" userId="3ff7ce59-9d5f-4993-bed4-05a6ed1ac360" providerId="ADAL" clId="{942CF7F5-FCBB-4753-B379-9F2639EE4F4B}" dt="2018-11-27T16:08:33.748" v="294" actId="20577"/>
          <ac:spMkLst>
            <pc:docMk/>
            <pc:sldMk cId="1236971563" sldId="326"/>
            <ac:spMk id="2" creationId="{507F3DF4-D14B-4A59-9CFC-B23D680032D6}"/>
          </ac:spMkLst>
        </pc:spChg>
        <pc:spChg chg="del">
          <ac:chgData name="Jan Vidar Elven" userId="3ff7ce59-9d5f-4993-bed4-05a6ed1ac360" providerId="ADAL" clId="{942CF7F5-FCBB-4753-B379-9F2639EE4F4B}" dt="2018-11-27T16:07:21.954" v="172"/>
          <ac:spMkLst>
            <pc:docMk/>
            <pc:sldMk cId="1236971563" sldId="326"/>
            <ac:spMk id="3" creationId="{DA7EFB51-3EAD-4F11-9500-E6B03C76E341}"/>
          </ac:spMkLst>
        </pc:spChg>
        <pc:picChg chg="add mod">
          <ac:chgData name="Jan Vidar Elven" userId="3ff7ce59-9d5f-4993-bed4-05a6ed1ac360" providerId="ADAL" clId="{942CF7F5-FCBB-4753-B379-9F2639EE4F4B}" dt="2018-11-27T16:07:21.954" v="172"/>
          <ac:picMkLst>
            <pc:docMk/>
            <pc:sldMk cId="1236971563" sldId="326"/>
            <ac:picMk id="4" creationId="{B98FFBCE-B53F-4251-9B28-5A024680DA8A}"/>
          </ac:picMkLst>
        </pc:picChg>
        <pc:picChg chg="add mod">
          <ac:chgData name="Jan Vidar Elven" userId="3ff7ce59-9d5f-4993-bed4-05a6ed1ac360" providerId="ADAL" clId="{942CF7F5-FCBB-4753-B379-9F2639EE4F4B}" dt="2018-11-27T16:16:18.694" v="297" actId="1076"/>
          <ac:picMkLst>
            <pc:docMk/>
            <pc:sldMk cId="1236971563" sldId="326"/>
            <ac:picMk id="5" creationId="{90FFE1E5-361D-40F9-B7D4-B32827CDDEBE}"/>
          </ac:picMkLst>
        </pc:picChg>
        <pc:picChg chg="add mod">
          <ac:chgData name="Jan Vidar Elven" userId="3ff7ce59-9d5f-4993-bed4-05a6ed1ac360" providerId="ADAL" clId="{942CF7F5-FCBB-4753-B379-9F2639EE4F4B}" dt="2018-11-27T16:16:41.423" v="300" actId="1076"/>
          <ac:picMkLst>
            <pc:docMk/>
            <pc:sldMk cId="1236971563" sldId="326"/>
            <ac:picMk id="6" creationId="{74258204-2239-4179-B4A6-279C497D6E4D}"/>
          </ac:picMkLst>
        </pc:picChg>
        <pc:picChg chg="add">
          <ac:chgData name="Jan Vidar Elven" userId="3ff7ce59-9d5f-4993-bed4-05a6ed1ac360" providerId="ADAL" clId="{942CF7F5-FCBB-4753-B379-9F2639EE4F4B}" dt="2018-11-27T16:17:06.788" v="302"/>
          <ac:picMkLst>
            <pc:docMk/>
            <pc:sldMk cId="1236971563" sldId="326"/>
            <ac:picMk id="7" creationId="{92D8022D-6082-4684-92EF-57B0AA7BEBDE}"/>
          </ac:picMkLst>
        </pc:picChg>
        <pc:picChg chg="add mod ord">
          <ac:chgData name="Jan Vidar Elven" userId="3ff7ce59-9d5f-4993-bed4-05a6ed1ac360" providerId="ADAL" clId="{942CF7F5-FCBB-4753-B379-9F2639EE4F4B}" dt="2018-11-27T16:20:34.818" v="411" actId="171"/>
          <ac:picMkLst>
            <pc:docMk/>
            <pc:sldMk cId="1236971563" sldId="326"/>
            <ac:picMk id="1026" creationId="{2A1B939E-6499-4906-B24F-D682EB129389}"/>
          </ac:picMkLst>
        </pc:picChg>
      </pc:sldChg>
      <pc:sldChg chg="addSp delSp modSp add modAnim modNotesTx">
        <pc:chgData name="Jan Vidar Elven" userId="3ff7ce59-9d5f-4993-bed4-05a6ed1ac360" providerId="ADAL" clId="{942CF7F5-FCBB-4753-B379-9F2639EE4F4B}" dt="2018-11-27T23:13:22.480" v="888"/>
        <pc:sldMkLst>
          <pc:docMk/>
          <pc:sldMk cId="3125608399" sldId="327"/>
        </pc:sldMkLst>
        <pc:spChg chg="mod">
          <ac:chgData name="Jan Vidar Elven" userId="3ff7ce59-9d5f-4993-bed4-05a6ed1ac360" providerId="ADAL" clId="{942CF7F5-FCBB-4753-B379-9F2639EE4F4B}" dt="2018-11-27T16:18:03.249" v="395" actId="20577"/>
          <ac:spMkLst>
            <pc:docMk/>
            <pc:sldMk cId="3125608399" sldId="327"/>
            <ac:spMk id="2" creationId="{563A60DE-DE3A-471F-A21A-9154A4D5C400}"/>
          </ac:spMkLst>
        </pc:spChg>
        <pc:spChg chg="del">
          <ac:chgData name="Jan Vidar Elven" userId="3ff7ce59-9d5f-4993-bed4-05a6ed1ac360" providerId="ADAL" clId="{942CF7F5-FCBB-4753-B379-9F2639EE4F4B}" dt="2018-11-27T16:18:21.941" v="396"/>
          <ac:spMkLst>
            <pc:docMk/>
            <pc:sldMk cId="3125608399" sldId="327"/>
            <ac:spMk id="3" creationId="{2984DC2B-6961-455F-855E-7FE46955C852}"/>
          </ac:spMkLst>
        </pc:spChg>
        <pc:picChg chg="add mod">
          <ac:chgData name="Jan Vidar Elven" userId="3ff7ce59-9d5f-4993-bed4-05a6ed1ac360" providerId="ADAL" clId="{942CF7F5-FCBB-4753-B379-9F2639EE4F4B}" dt="2018-11-27T16:18:50.724" v="402" actId="1076"/>
          <ac:picMkLst>
            <pc:docMk/>
            <pc:sldMk cId="3125608399" sldId="327"/>
            <ac:picMk id="4" creationId="{A20DD1F5-07DC-489A-AEFE-C8A54EB69287}"/>
          </ac:picMkLst>
        </pc:picChg>
        <pc:picChg chg="add mod">
          <ac:chgData name="Jan Vidar Elven" userId="3ff7ce59-9d5f-4993-bed4-05a6ed1ac360" providerId="ADAL" clId="{942CF7F5-FCBB-4753-B379-9F2639EE4F4B}" dt="2018-11-27T16:18:48.249" v="401" actId="1076"/>
          <ac:picMkLst>
            <pc:docMk/>
            <pc:sldMk cId="3125608399" sldId="327"/>
            <ac:picMk id="5" creationId="{7DF6F98E-96A4-48A1-ADF6-B421E45A6747}"/>
          </ac:picMkLst>
        </pc:picChg>
        <pc:picChg chg="add del mod">
          <ac:chgData name="Jan Vidar Elven" userId="3ff7ce59-9d5f-4993-bed4-05a6ed1ac360" providerId="ADAL" clId="{942CF7F5-FCBB-4753-B379-9F2639EE4F4B}" dt="2018-11-27T23:13:22.480" v="888"/>
          <ac:picMkLst>
            <pc:docMk/>
            <pc:sldMk cId="3125608399" sldId="327"/>
            <ac:picMk id="6" creationId="{333E7FC6-73CD-41CD-A159-B9B949DC9639}"/>
          </ac:picMkLst>
        </pc:picChg>
        <pc:picChg chg="add del mod">
          <ac:chgData name="Jan Vidar Elven" userId="3ff7ce59-9d5f-4993-bed4-05a6ed1ac360" providerId="ADAL" clId="{942CF7F5-FCBB-4753-B379-9F2639EE4F4B}" dt="2018-11-27T23:01:01.469" v="853"/>
          <ac:picMkLst>
            <pc:docMk/>
            <pc:sldMk cId="3125608399" sldId="327"/>
            <ac:picMk id="7" creationId="{04021B74-9E12-4FA8-B088-6CC1FA3B803F}"/>
          </ac:picMkLst>
        </pc:picChg>
        <pc:picChg chg="add mod ord">
          <ac:chgData name="Jan Vidar Elven" userId="3ff7ce59-9d5f-4993-bed4-05a6ed1ac360" providerId="ADAL" clId="{942CF7F5-FCBB-4753-B379-9F2639EE4F4B}" dt="2018-11-27T23:09:28.890" v="875" actId="171"/>
          <ac:picMkLst>
            <pc:docMk/>
            <pc:sldMk cId="3125608399" sldId="327"/>
            <ac:picMk id="8" creationId="{AFC68759-5539-48DD-B8B0-A831A2DC3F38}"/>
          </ac:picMkLst>
        </pc:picChg>
      </pc:sldChg>
      <pc:sldChg chg="addSp delSp modSp add">
        <pc:chgData name="Jan Vidar Elven" userId="3ff7ce59-9d5f-4993-bed4-05a6ed1ac360" providerId="ADAL" clId="{942CF7F5-FCBB-4753-B379-9F2639EE4F4B}" dt="2018-11-27T22:18:16.485" v="462" actId="14100"/>
        <pc:sldMkLst>
          <pc:docMk/>
          <pc:sldMk cId="3265386186" sldId="328"/>
        </pc:sldMkLst>
        <pc:spChg chg="del">
          <ac:chgData name="Jan Vidar Elven" userId="3ff7ce59-9d5f-4993-bed4-05a6ed1ac360" providerId="ADAL" clId="{942CF7F5-FCBB-4753-B379-9F2639EE4F4B}" dt="2018-11-27T22:17:44.448" v="459"/>
          <ac:spMkLst>
            <pc:docMk/>
            <pc:sldMk cId="3265386186" sldId="328"/>
            <ac:spMk id="2" creationId="{734BAE39-33C1-4ED2-9798-FA6F8AB707DC}"/>
          </ac:spMkLst>
        </pc:spChg>
        <pc:spChg chg="del">
          <ac:chgData name="Jan Vidar Elven" userId="3ff7ce59-9d5f-4993-bed4-05a6ed1ac360" providerId="ADAL" clId="{942CF7F5-FCBB-4753-B379-9F2639EE4F4B}" dt="2018-11-27T22:17:44.448" v="459"/>
          <ac:spMkLst>
            <pc:docMk/>
            <pc:sldMk cId="3265386186" sldId="328"/>
            <ac:spMk id="3" creationId="{9097D08C-E7CB-42D1-A397-30C2409E2701}"/>
          </ac:spMkLst>
        </pc:spChg>
        <pc:spChg chg="del">
          <ac:chgData name="Jan Vidar Elven" userId="3ff7ce59-9d5f-4993-bed4-05a6ed1ac360" providerId="ADAL" clId="{942CF7F5-FCBB-4753-B379-9F2639EE4F4B}" dt="2018-11-27T22:17:44.448" v="459"/>
          <ac:spMkLst>
            <pc:docMk/>
            <pc:sldMk cId="3265386186" sldId="328"/>
            <ac:spMk id="4" creationId="{13DD6358-8095-4F04-9AE2-529BBD53358E}"/>
          </ac:spMkLst>
        </pc:spChg>
        <pc:picChg chg="add mod">
          <ac:chgData name="Jan Vidar Elven" userId="3ff7ce59-9d5f-4993-bed4-05a6ed1ac360" providerId="ADAL" clId="{942CF7F5-FCBB-4753-B379-9F2639EE4F4B}" dt="2018-11-27T22:18:16.485" v="462" actId="14100"/>
          <ac:picMkLst>
            <pc:docMk/>
            <pc:sldMk cId="3265386186" sldId="328"/>
            <ac:picMk id="5" creationId="{E54A0653-A616-47C8-9831-DF254B62210A}"/>
          </ac:picMkLst>
        </pc:picChg>
      </pc:sldChg>
      <pc:sldChg chg="addSp delSp modSp add modAnim">
        <pc:chgData name="Jan Vidar Elven" userId="3ff7ce59-9d5f-4993-bed4-05a6ed1ac360" providerId="ADAL" clId="{942CF7F5-FCBB-4753-B379-9F2639EE4F4B}" dt="2018-11-27T23:15:15.451" v="1054" actId="20577"/>
        <pc:sldMkLst>
          <pc:docMk/>
          <pc:sldMk cId="4198812438" sldId="329"/>
        </pc:sldMkLst>
        <pc:spChg chg="del">
          <ac:chgData name="Jan Vidar Elven" userId="3ff7ce59-9d5f-4993-bed4-05a6ed1ac360" providerId="ADAL" clId="{942CF7F5-FCBB-4753-B379-9F2639EE4F4B}" dt="2018-11-27T23:11:52.646" v="887"/>
          <ac:spMkLst>
            <pc:docMk/>
            <pc:sldMk cId="4198812438" sldId="329"/>
            <ac:spMk id="2" creationId="{2C8B5605-2A3F-4672-8E71-8A74B3C76FC7}"/>
          </ac:spMkLst>
        </pc:spChg>
        <pc:spChg chg="del">
          <ac:chgData name="Jan Vidar Elven" userId="3ff7ce59-9d5f-4993-bed4-05a6ed1ac360" providerId="ADAL" clId="{942CF7F5-FCBB-4753-B379-9F2639EE4F4B}" dt="2018-11-27T23:01:16.780" v="855"/>
          <ac:spMkLst>
            <pc:docMk/>
            <pc:sldMk cId="4198812438" sldId="329"/>
            <ac:spMk id="3" creationId="{93ED2ADD-FC4B-405B-89BC-DD72BDDC9AC9}"/>
          </ac:spMkLst>
        </pc:spChg>
        <pc:spChg chg="add mod">
          <ac:chgData name="Jan Vidar Elven" userId="3ff7ce59-9d5f-4993-bed4-05a6ed1ac360" providerId="ADAL" clId="{942CF7F5-FCBB-4753-B379-9F2639EE4F4B}" dt="2018-11-27T23:15:15.451" v="1054" actId="20577"/>
          <ac:spMkLst>
            <pc:docMk/>
            <pc:sldMk cId="4198812438" sldId="329"/>
            <ac:spMk id="6" creationId="{80A2D595-D775-42C2-B73A-23565469BF58}"/>
          </ac:spMkLst>
        </pc:spChg>
        <pc:picChg chg="add mod">
          <ac:chgData name="Jan Vidar Elven" userId="3ff7ce59-9d5f-4993-bed4-05a6ed1ac360" providerId="ADAL" clId="{942CF7F5-FCBB-4753-B379-9F2639EE4F4B}" dt="2018-11-27T23:11:19.369" v="882" actId="1076"/>
          <ac:picMkLst>
            <pc:docMk/>
            <pc:sldMk cId="4198812438" sldId="329"/>
            <ac:picMk id="4" creationId="{7B3B9482-B388-4527-A6ED-AB6701309B77}"/>
          </ac:picMkLst>
        </pc:picChg>
        <pc:picChg chg="add mod">
          <ac:chgData name="Jan Vidar Elven" userId="3ff7ce59-9d5f-4993-bed4-05a6ed1ac360" providerId="ADAL" clId="{942CF7F5-FCBB-4753-B379-9F2639EE4F4B}" dt="2018-11-27T23:11:44.709" v="886" actId="14100"/>
          <ac:picMkLst>
            <pc:docMk/>
            <pc:sldMk cId="4198812438" sldId="329"/>
            <ac:picMk id="5" creationId="{D75BC833-BDFA-4CF0-849C-2DD746A3B33D}"/>
          </ac:picMkLst>
        </pc:picChg>
      </pc:sldChg>
      <pc:sldChg chg="addSp delSp modSp add modAnim">
        <pc:chgData name="Jan Vidar Elven" userId="3ff7ce59-9d5f-4993-bed4-05a6ed1ac360" providerId="ADAL" clId="{942CF7F5-FCBB-4753-B379-9F2639EE4F4B}" dt="2018-11-27T23:14:14.140" v="955" actId="20577"/>
        <pc:sldMkLst>
          <pc:docMk/>
          <pc:sldMk cId="2403264415" sldId="330"/>
        </pc:sldMkLst>
        <pc:spChg chg="mod">
          <ac:chgData name="Jan Vidar Elven" userId="3ff7ce59-9d5f-4993-bed4-05a6ed1ac360" providerId="ADAL" clId="{942CF7F5-FCBB-4753-B379-9F2639EE4F4B}" dt="2018-11-27T23:14:14.140" v="955" actId="20577"/>
          <ac:spMkLst>
            <pc:docMk/>
            <pc:sldMk cId="2403264415" sldId="330"/>
            <ac:spMk id="2" creationId="{C71E5ED3-6786-4A33-9F05-FDCFDB15FDCB}"/>
          </ac:spMkLst>
        </pc:spChg>
        <pc:spChg chg="del">
          <ac:chgData name="Jan Vidar Elven" userId="3ff7ce59-9d5f-4993-bed4-05a6ed1ac360" providerId="ADAL" clId="{942CF7F5-FCBB-4753-B379-9F2639EE4F4B}" dt="2018-11-27T23:13:30.639" v="890"/>
          <ac:spMkLst>
            <pc:docMk/>
            <pc:sldMk cId="2403264415" sldId="330"/>
            <ac:spMk id="3" creationId="{D7C50A25-4D4C-4839-83A3-7394BEA19A8D}"/>
          </ac:spMkLst>
        </pc:spChg>
        <pc:picChg chg="add mod">
          <ac:chgData name="Jan Vidar Elven" userId="3ff7ce59-9d5f-4993-bed4-05a6ed1ac360" providerId="ADAL" clId="{942CF7F5-FCBB-4753-B379-9F2639EE4F4B}" dt="2018-11-27T23:13:49.903" v="893" actId="14100"/>
          <ac:picMkLst>
            <pc:docMk/>
            <pc:sldMk cId="2403264415" sldId="330"/>
            <ac:picMk id="4" creationId="{8BBD6111-80C0-4F59-9B25-E0D459C50D07}"/>
          </ac:picMkLst>
        </pc:picChg>
      </pc:sldChg>
      <pc:sldChg chg="addSp delSp modSp add modAnim">
        <pc:chgData name="Jan Vidar Elven" userId="3ff7ce59-9d5f-4993-bed4-05a6ed1ac360" providerId="ADAL" clId="{942CF7F5-FCBB-4753-B379-9F2639EE4F4B}" dt="2018-11-27T23:17:36.522" v="1112"/>
        <pc:sldMkLst>
          <pc:docMk/>
          <pc:sldMk cId="4074722337" sldId="331"/>
        </pc:sldMkLst>
        <pc:spChg chg="mod">
          <ac:chgData name="Jan Vidar Elven" userId="3ff7ce59-9d5f-4993-bed4-05a6ed1ac360" providerId="ADAL" clId="{942CF7F5-FCBB-4753-B379-9F2639EE4F4B}" dt="2018-11-27T23:16:29.867" v="1102" actId="20577"/>
          <ac:spMkLst>
            <pc:docMk/>
            <pc:sldMk cId="4074722337" sldId="331"/>
            <ac:spMk id="2" creationId="{7E58100E-0111-4FFB-A99C-0965ED41A715}"/>
          </ac:spMkLst>
        </pc:spChg>
        <pc:spChg chg="del">
          <ac:chgData name="Jan Vidar Elven" userId="3ff7ce59-9d5f-4993-bed4-05a6ed1ac360" providerId="ADAL" clId="{942CF7F5-FCBB-4753-B379-9F2639EE4F4B}" dt="2018-11-27T23:16:05.527" v="1072"/>
          <ac:spMkLst>
            <pc:docMk/>
            <pc:sldMk cId="4074722337" sldId="331"/>
            <ac:spMk id="3" creationId="{D156D6A3-CC6F-4FED-BC1C-13BB40239E4B}"/>
          </ac:spMkLst>
        </pc:spChg>
        <pc:picChg chg="add mod">
          <ac:chgData name="Jan Vidar Elven" userId="3ff7ce59-9d5f-4993-bed4-05a6ed1ac360" providerId="ADAL" clId="{942CF7F5-FCBB-4753-B379-9F2639EE4F4B}" dt="2018-11-27T23:17:01.843" v="1106" actId="14100"/>
          <ac:picMkLst>
            <pc:docMk/>
            <pc:sldMk cId="4074722337" sldId="331"/>
            <ac:picMk id="4" creationId="{796EB035-DD90-4571-A5BF-065B3B9520B9}"/>
          </ac:picMkLst>
        </pc:picChg>
        <pc:picChg chg="add mod">
          <ac:chgData name="Jan Vidar Elven" userId="3ff7ce59-9d5f-4993-bed4-05a6ed1ac360" providerId="ADAL" clId="{942CF7F5-FCBB-4753-B379-9F2639EE4F4B}" dt="2018-11-27T23:17:34.632" v="1111" actId="1076"/>
          <ac:picMkLst>
            <pc:docMk/>
            <pc:sldMk cId="4074722337" sldId="331"/>
            <ac:picMk id="5" creationId="{DC40768F-B5DA-45E5-840E-BD338B334A84}"/>
          </ac:picMkLst>
        </pc:picChg>
        <pc:picChg chg="add mod">
          <ac:chgData name="Jan Vidar Elven" userId="3ff7ce59-9d5f-4993-bed4-05a6ed1ac360" providerId="ADAL" clId="{942CF7F5-FCBB-4753-B379-9F2639EE4F4B}" dt="2018-11-27T23:16:10.122" v="1073" actId="14100"/>
          <ac:picMkLst>
            <pc:docMk/>
            <pc:sldMk cId="4074722337" sldId="331"/>
            <ac:picMk id="2050" creationId="{B211C022-13C1-4EE3-AF13-040BA11F188B}"/>
          </ac:picMkLst>
        </pc:picChg>
      </pc:sldChg>
      <pc:sldChg chg="addSp delSp modSp add modAnim">
        <pc:chgData name="Jan Vidar Elven" userId="3ff7ce59-9d5f-4993-bed4-05a6ed1ac360" providerId="ADAL" clId="{942CF7F5-FCBB-4753-B379-9F2639EE4F4B}" dt="2018-11-28T00:07:44.949" v="1396"/>
        <pc:sldMkLst>
          <pc:docMk/>
          <pc:sldMk cId="3277073120" sldId="332"/>
        </pc:sldMkLst>
        <pc:spChg chg="mod">
          <ac:chgData name="Jan Vidar Elven" userId="3ff7ce59-9d5f-4993-bed4-05a6ed1ac360" providerId="ADAL" clId="{942CF7F5-FCBB-4753-B379-9F2639EE4F4B}" dt="2018-11-27T23:53:48.568" v="1375" actId="20577"/>
          <ac:spMkLst>
            <pc:docMk/>
            <pc:sldMk cId="3277073120" sldId="332"/>
            <ac:spMk id="2" creationId="{495B1098-5FC4-416A-BF17-42075CF3E2DB}"/>
          </ac:spMkLst>
        </pc:spChg>
        <pc:spChg chg="del">
          <ac:chgData name="Jan Vidar Elven" userId="3ff7ce59-9d5f-4993-bed4-05a6ed1ac360" providerId="ADAL" clId="{942CF7F5-FCBB-4753-B379-9F2639EE4F4B}" dt="2018-11-27T23:53:24.799" v="1332"/>
          <ac:spMkLst>
            <pc:docMk/>
            <pc:sldMk cId="3277073120" sldId="332"/>
            <ac:spMk id="3" creationId="{E9675EB2-FB94-498F-9CE1-A8BBBBB8ACF8}"/>
          </ac:spMkLst>
        </pc:spChg>
        <pc:spChg chg="add del">
          <ac:chgData name="Jan Vidar Elven" userId="3ff7ce59-9d5f-4993-bed4-05a6ed1ac360" providerId="ADAL" clId="{942CF7F5-FCBB-4753-B379-9F2639EE4F4B}" dt="2018-11-28T00:07:10.972" v="1392"/>
          <ac:spMkLst>
            <pc:docMk/>
            <pc:sldMk cId="3277073120" sldId="332"/>
            <ac:spMk id="7" creationId="{F79EA222-69CB-44E6-8938-05A96C05A497}"/>
          </ac:spMkLst>
        </pc:spChg>
        <pc:picChg chg="add mod">
          <ac:chgData name="Jan Vidar Elven" userId="3ff7ce59-9d5f-4993-bed4-05a6ed1ac360" providerId="ADAL" clId="{942CF7F5-FCBB-4753-B379-9F2639EE4F4B}" dt="2018-11-27T23:53:32.933" v="1333" actId="14100"/>
          <ac:picMkLst>
            <pc:docMk/>
            <pc:sldMk cId="3277073120" sldId="332"/>
            <ac:picMk id="4" creationId="{3616ACFA-FAD2-4B50-961D-E1BEA264371F}"/>
          </ac:picMkLst>
        </pc:picChg>
        <pc:picChg chg="add mod">
          <ac:chgData name="Jan Vidar Elven" userId="3ff7ce59-9d5f-4993-bed4-05a6ed1ac360" providerId="ADAL" clId="{942CF7F5-FCBB-4753-B379-9F2639EE4F4B}" dt="2018-11-27T23:57:11.931" v="1382" actId="1038"/>
          <ac:picMkLst>
            <pc:docMk/>
            <pc:sldMk cId="3277073120" sldId="332"/>
            <ac:picMk id="5" creationId="{98C93C7C-9F7C-48BD-A785-B87350144BFE}"/>
          </ac:picMkLst>
        </pc:picChg>
        <pc:picChg chg="add mod">
          <ac:chgData name="Jan Vidar Elven" userId="3ff7ce59-9d5f-4993-bed4-05a6ed1ac360" providerId="ADAL" clId="{942CF7F5-FCBB-4753-B379-9F2639EE4F4B}" dt="2018-11-27T23:59:00.781" v="1387" actId="1076"/>
          <ac:picMkLst>
            <pc:docMk/>
            <pc:sldMk cId="3277073120" sldId="332"/>
            <ac:picMk id="6" creationId="{09A9C605-473A-4F63-A5FB-9BD8EB03E94B}"/>
          </ac:picMkLst>
        </pc:picChg>
        <pc:picChg chg="add mod">
          <ac:chgData name="Jan Vidar Elven" userId="3ff7ce59-9d5f-4993-bed4-05a6ed1ac360" providerId="ADAL" clId="{942CF7F5-FCBB-4753-B379-9F2639EE4F4B}" dt="2018-11-28T00:07:28.233" v="1394" actId="1076"/>
          <ac:picMkLst>
            <pc:docMk/>
            <pc:sldMk cId="3277073120" sldId="332"/>
            <ac:picMk id="8" creationId="{C70CDA5A-F324-42F7-9F57-3BEF8C529CB3}"/>
          </ac:picMkLst>
        </pc:picChg>
      </pc:sldChg>
      <pc:sldChg chg="addSp delSp modSp add">
        <pc:chgData name="Jan Vidar Elven" userId="3ff7ce59-9d5f-4993-bed4-05a6ed1ac360" providerId="ADAL" clId="{942CF7F5-FCBB-4753-B379-9F2639EE4F4B}" dt="2018-11-28T00:09:59.385" v="1462" actId="20577"/>
        <pc:sldMkLst>
          <pc:docMk/>
          <pc:sldMk cId="620276167" sldId="333"/>
        </pc:sldMkLst>
        <pc:spChg chg="del">
          <ac:chgData name="Jan Vidar Elven" userId="3ff7ce59-9d5f-4993-bed4-05a6ed1ac360" providerId="ADAL" clId="{942CF7F5-FCBB-4753-B379-9F2639EE4F4B}" dt="2018-11-28T00:09:33.375" v="1398"/>
          <ac:spMkLst>
            <pc:docMk/>
            <pc:sldMk cId="620276167" sldId="333"/>
            <ac:spMk id="2" creationId="{5348C21A-2AC4-464A-AE2B-5B552E542124}"/>
          </ac:spMkLst>
        </pc:spChg>
        <pc:spChg chg="del">
          <ac:chgData name="Jan Vidar Elven" userId="3ff7ce59-9d5f-4993-bed4-05a6ed1ac360" providerId="ADAL" clId="{942CF7F5-FCBB-4753-B379-9F2639EE4F4B}" dt="2018-11-28T00:09:33.375" v="1398"/>
          <ac:spMkLst>
            <pc:docMk/>
            <pc:sldMk cId="620276167" sldId="333"/>
            <ac:spMk id="3" creationId="{D481AF02-7B93-490A-937D-262DFD1D5924}"/>
          </ac:spMkLst>
        </pc:spChg>
        <pc:spChg chg="add mod">
          <ac:chgData name="Jan Vidar Elven" userId="3ff7ce59-9d5f-4993-bed4-05a6ed1ac360" providerId="ADAL" clId="{942CF7F5-FCBB-4753-B379-9F2639EE4F4B}" dt="2018-11-28T00:09:36.758" v="1402" actId="20577"/>
          <ac:spMkLst>
            <pc:docMk/>
            <pc:sldMk cId="620276167" sldId="333"/>
            <ac:spMk id="4" creationId="{C7922F8D-A35B-48D2-AC38-7BC989521CD1}"/>
          </ac:spMkLst>
        </pc:spChg>
        <pc:spChg chg="add mod">
          <ac:chgData name="Jan Vidar Elven" userId="3ff7ce59-9d5f-4993-bed4-05a6ed1ac360" providerId="ADAL" clId="{942CF7F5-FCBB-4753-B379-9F2639EE4F4B}" dt="2018-11-28T00:09:59.385" v="1462" actId="20577"/>
          <ac:spMkLst>
            <pc:docMk/>
            <pc:sldMk cId="620276167" sldId="333"/>
            <ac:spMk id="5" creationId="{D55995E5-F0B2-414C-80C8-35B573D553C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E82F302-A7C8-034E-97BB-FC8263E03487}" type="datetimeFigureOut">
              <a:rPr lang="en-US" smtClean="0"/>
              <a:t>11/28/2018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A0ECF95-0BA1-6A41-BF58-BBB121C210F4}" type="slidenum">
              <a:rPr lang="en-US" smtClean="0"/>
              <a:t>‹#›</a:t>
            </a:fld>
            <a:endParaRPr lang="en-US"/>
          </a:p>
        </p:txBody>
      </p:sp>
    </p:spTree>
    <p:extLst>
      <p:ext uri="{BB962C8B-B14F-4D97-AF65-F5344CB8AC3E}">
        <p14:creationId xmlns:p14="http://schemas.microsoft.com/office/powerpoint/2010/main" val="17638049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7DA48D-2A66-4BA8-A0A6-18B7094E3EEC}" type="datetimeFigureOut">
              <a:rPr lang="en-US" smtClean="0"/>
              <a:t>11/28/2018</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92F0B5-B49C-4298-AF3B-EF4073D755D5}" type="slidenum">
              <a:rPr lang="en-US" smtClean="0"/>
              <a:t>‹#›</a:t>
            </a:fld>
            <a:endParaRPr lang="en-US"/>
          </a:p>
        </p:txBody>
      </p:sp>
    </p:spTree>
    <p:extLst>
      <p:ext uri="{BB962C8B-B14F-4D97-AF65-F5344CB8AC3E}">
        <p14:creationId xmlns:p14="http://schemas.microsoft.com/office/powerpoint/2010/main" val="3853512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sz="1200" b="0" i="0" u="none" strike="noStrike" kern="1200" dirty="0">
                <a:solidFill>
                  <a:schemeClr val="tx1"/>
                </a:solidFill>
                <a:effectLst/>
                <a:latin typeface="+mn-lt"/>
                <a:ea typeface="+mn-ea"/>
                <a:cs typeface="+mn-cs"/>
              </a:rPr>
              <a:t>Med Azure Log Analytics og Azure Monitor kan du få innsikt og viktige varsler for ditt Azure miljø, og med den nylige annonserte muligheten for å eksportere Azure AD Activity Logs til Log Analytics kan du få samme innsikt i alle </a:t>
            </a:r>
            <a:r>
              <a:rPr lang="nb-NO" sz="1200" b="0" i="0" u="none" strike="noStrike" kern="1200" dirty="0" err="1">
                <a:solidFill>
                  <a:schemeClr val="tx1"/>
                </a:solidFill>
                <a:effectLst/>
                <a:latin typeface="+mn-lt"/>
                <a:ea typeface="+mn-ea"/>
                <a:cs typeface="+mn-cs"/>
              </a:rPr>
              <a:t>sign-ins</a:t>
            </a:r>
            <a:r>
              <a:rPr lang="nb-NO" sz="1200" b="0" i="0" u="none" strike="noStrike" kern="1200" dirty="0">
                <a:solidFill>
                  <a:schemeClr val="tx1"/>
                </a:solidFill>
                <a:effectLst/>
                <a:latin typeface="+mn-lt"/>
                <a:ea typeface="+mn-ea"/>
                <a:cs typeface="+mn-cs"/>
              </a:rPr>
              <a:t> og </a:t>
            </a:r>
            <a:r>
              <a:rPr lang="nb-NO" sz="1200" b="0" i="0" u="none" strike="noStrike" kern="1200" dirty="0" err="1">
                <a:solidFill>
                  <a:schemeClr val="tx1"/>
                </a:solidFill>
                <a:effectLst/>
                <a:latin typeface="+mn-lt"/>
                <a:ea typeface="+mn-ea"/>
                <a:cs typeface="+mn-cs"/>
              </a:rPr>
              <a:t>audit</a:t>
            </a:r>
            <a:r>
              <a:rPr lang="nb-NO" sz="1200" b="0" i="0" u="none" strike="noStrike" kern="1200" dirty="0">
                <a:solidFill>
                  <a:schemeClr val="tx1"/>
                </a:solidFill>
                <a:effectLst/>
                <a:latin typeface="+mn-lt"/>
                <a:ea typeface="+mn-ea"/>
                <a:cs typeface="+mn-cs"/>
              </a:rPr>
              <a:t> </a:t>
            </a:r>
            <a:r>
              <a:rPr lang="nb-NO" sz="1200" b="0" i="0" u="none" strike="noStrike" kern="1200" dirty="0" err="1">
                <a:solidFill>
                  <a:schemeClr val="tx1"/>
                </a:solidFill>
                <a:effectLst/>
                <a:latin typeface="+mn-lt"/>
                <a:ea typeface="+mn-ea"/>
                <a:cs typeface="+mn-cs"/>
              </a:rPr>
              <a:t>events</a:t>
            </a:r>
            <a:r>
              <a:rPr lang="nb-NO" sz="1200" b="0" i="0" u="none" strike="noStrike" kern="1200" dirty="0">
                <a:solidFill>
                  <a:schemeClr val="tx1"/>
                </a:solidFill>
                <a:effectLst/>
                <a:latin typeface="+mn-lt"/>
                <a:ea typeface="+mn-ea"/>
                <a:cs typeface="+mn-cs"/>
              </a:rPr>
              <a:t>. Vi tar en titt på hvordan dette fungerer og ser på noen relevante demoer!</a:t>
            </a:r>
            <a:endParaRPr lang="de-CH" dirty="0"/>
          </a:p>
        </p:txBody>
      </p:sp>
      <p:sp>
        <p:nvSpPr>
          <p:cNvPr id="4" name="Slide Number Placeholder 3"/>
          <p:cNvSpPr>
            <a:spLocks noGrp="1"/>
          </p:cNvSpPr>
          <p:nvPr>
            <p:ph type="sldNum" sz="quarter" idx="5"/>
          </p:nvPr>
        </p:nvSpPr>
        <p:spPr/>
        <p:txBody>
          <a:bodyPr/>
          <a:lstStyle/>
          <a:p>
            <a:fld id="{4A92F0B5-B49C-4298-AF3B-EF4073D755D5}" type="slidenum">
              <a:rPr lang="en-US" smtClean="0"/>
              <a:t>1</a:t>
            </a:fld>
            <a:endParaRPr lang="en-US"/>
          </a:p>
        </p:txBody>
      </p:sp>
    </p:spTree>
    <p:extLst>
      <p:ext uri="{BB962C8B-B14F-4D97-AF65-F5344CB8AC3E}">
        <p14:creationId xmlns:p14="http://schemas.microsoft.com/office/powerpoint/2010/main" val="3367928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4A92F0B5-B49C-4298-AF3B-EF4073D755D5}" type="slidenum">
              <a:rPr lang="en-US" smtClean="0"/>
              <a:t>2</a:t>
            </a:fld>
            <a:endParaRPr lang="en-US"/>
          </a:p>
        </p:txBody>
      </p:sp>
    </p:spTree>
    <p:extLst>
      <p:ext uri="{BB962C8B-B14F-4D97-AF65-F5344CB8AC3E}">
        <p14:creationId xmlns:p14="http://schemas.microsoft.com/office/powerpoint/2010/main" val="2467881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A</a:t>
            </a:r>
            <a:r>
              <a:rPr lang="nb-NO" dirty="0" err="1"/>
              <a:t>udit</a:t>
            </a:r>
            <a:r>
              <a:rPr lang="nb-NO" dirty="0"/>
              <a:t> </a:t>
            </a:r>
            <a:r>
              <a:rPr lang="nb-NO" dirty="0" err="1"/>
              <a:t>events</a:t>
            </a:r>
            <a:r>
              <a:rPr lang="nb-NO" dirty="0"/>
              <a:t>, f.eks.:</a:t>
            </a:r>
          </a:p>
          <a:p>
            <a:r>
              <a:rPr lang="en-US" sz="1200" b="0" i="0" u="none" strike="noStrike" kern="1200" dirty="0">
                <a:solidFill>
                  <a:schemeClr val="tx1"/>
                </a:solidFill>
                <a:effectLst/>
                <a:latin typeface="+mn-lt"/>
                <a:ea typeface="+mn-ea"/>
                <a:cs typeface="+mn-cs"/>
              </a:rPr>
              <a:t>What types of updates have been applied the users?</a:t>
            </a:r>
          </a:p>
          <a:p>
            <a:r>
              <a:rPr lang="en-US" sz="1200" b="0" i="0" u="none" strike="noStrike" kern="1200" dirty="0">
                <a:solidFill>
                  <a:schemeClr val="tx1"/>
                </a:solidFill>
                <a:effectLst/>
                <a:latin typeface="+mn-lt"/>
                <a:ea typeface="+mn-ea"/>
                <a:cs typeface="+mn-cs"/>
              </a:rPr>
              <a:t>How many users were changed?</a:t>
            </a:r>
          </a:p>
          <a:p>
            <a:r>
              <a:rPr lang="en-US" sz="1200" b="0" i="0" u="none" strike="noStrike" kern="1200" dirty="0">
                <a:solidFill>
                  <a:schemeClr val="tx1"/>
                </a:solidFill>
                <a:effectLst/>
                <a:latin typeface="+mn-lt"/>
                <a:ea typeface="+mn-ea"/>
                <a:cs typeface="+mn-cs"/>
              </a:rPr>
              <a:t>How many passwords were changed?</a:t>
            </a:r>
          </a:p>
          <a:p>
            <a:r>
              <a:rPr lang="en-US" sz="1200" b="0" i="0" u="none" strike="noStrike" kern="1200" dirty="0">
                <a:solidFill>
                  <a:schemeClr val="tx1"/>
                </a:solidFill>
                <a:effectLst/>
                <a:latin typeface="+mn-lt"/>
                <a:ea typeface="+mn-ea"/>
                <a:cs typeface="+mn-cs"/>
              </a:rPr>
              <a:t>What has an administrator done in a directory?</a:t>
            </a:r>
          </a:p>
          <a:p>
            <a:r>
              <a:rPr lang="en-US" sz="1200" b="0" i="0" u="none" strike="noStrike" kern="1200" dirty="0">
                <a:solidFill>
                  <a:schemeClr val="tx1"/>
                </a:solidFill>
                <a:effectLst/>
                <a:latin typeface="+mn-lt"/>
                <a:ea typeface="+mn-ea"/>
                <a:cs typeface="+mn-cs"/>
              </a:rPr>
              <a:t>What are the groups that have been added?</a:t>
            </a:r>
          </a:p>
          <a:p>
            <a:r>
              <a:rPr lang="en-US" sz="1200" b="0" i="0" u="none" strike="noStrike" kern="1200" dirty="0">
                <a:solidFill>
                  <a:schemeClr val="tx1"/>
                </a:solidFill>
                <a:effectLst/>
                <a:latin typeface="+mn-lt"/>
                <a:ea typeface="+mn-ea"/>
                <a:cs typeface="+mn-cs"/>
              </a:rPr>
              <a:t>Are there groups with membership changes?</a:t>
            </a:r>
          </a:p>
          <a:p>
            <a:r>
              <a:rPr lang="en-US" sz="1200" b="0" i="0" u="none" strike="noStrike" kern="1200" dirty="0">
                <a:solidFill>
                  <a:schemeClr val="tx1"/>
                </a:solidFill>
                <a:effectLst/>
                <a:latin typeface="+mn-lt"/>
                <a:ea typeface="+mn-ea"/>
                <a:cs typeface="+mn-cs"/>
              </a:rPr>
              <a:t>Have the owners of group been changed?</a:t>
            </a:r>
          </a:p>
          <a:p>
            <a:r>
              <a:rPr lang="en-US" sz="1200" b="0" i="0" u="none" strike="noStrike" kern="1200" dirty="0">
                <a:solidFill>
                  <a:schemeClr val="tx1"/>
                </a:solidFill>
                <a:effectLst/>
                <a:latin typeface="+mn-lt"/>
                <a:ea typeface="+mn-ea"/>
                <a:cs typeface="+mn-cs"/>
              </a:rPr>
              <a:t>What licenses have been assigned to a group or a user?</a:t>
            </a:r>
          </a:p>
          <a:p>
            <a:endParaRPr lang="nb-NO" dirty="0"/>
          </a:p>
        </p:txBody>
      </p:sp>
      <p:sp>
        <p:nvSpPr>
          <p:cNvPr id="4" name="Slide Number Placeholder 3"/>
          <p:cNvSpPr>
            <a:spLocks noGrp="1"/>
          </p:cNvSpPr>
          <p:nvPr>
            <p:ph type="sldNum" sz="quarter" idx="5"/>
          </p:nvPr>
        </p:nvSpPr>
        <p:spPr/>
        <p:txBody>
          <a:bodyPr/>
          <a:lstStyle/>
          <a:p>
            <a:fld id="{4A92F0B5-B49C-4298-AF3B-EF4073D755D5}" type="slidenum">
              <a:rPr lang="en-US" smtClean="0"/>
              <a:t>3</a:t>
            </a:fld>
            <a:endParaRPr lang="en-US"/>
          </a:p>
        </p:txBody>
      </p:sp>
    </p:spTree>
    <p:extLst>
      <p:ext uri="{BB962C8B-B14F-4D97-AF65-F5344CB8AC3E}">
        <p14:creationId xmlns:p14="http://schemas.microsoft.com/office/powerpoint/2010/main" val="3466764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data </a:t>
            </a:r>
            <a:r>
              <a:rPr lang="en-US" dirty="0" err="1"/>
              <a:t>som</a:t>
            </a:r>
            <a:r>
              <a:rPr lang="en-US" dirty="0"/>
              <a:t> </a:t>
            </a:r>
            <a:r>
              <a:rPr lang="en-US" dirty="0" err="1"/>
              <a:t>er</a:t>
            </a:r>
            <a:r>
              <a:rPr lang="en-US" dirty="0"/>
              <a:t> </a:t>
            </a:r>
            <a:r>
              <a:rPr lang="en-US" dirty="0" err="1"/>
              <a:t>samlet</a:t>
            </a:r>
            <a:r>
              <a:rPr lang="en-US" dirty="0"/>
              <a:t> inn av Azure Monitor </a:t>
            </a:r>
            <a:r>
              <a:rPr lang="en-US" dirty="0" err="1"/>
              <a:t>lagres</a:t>
            </a:r>
            <a:r>
              <a:rPr lang="en-US" dirty="0"/>
              <a:t> </a:t>
            </a:r>
            <a:r>
              <a:rPr lang="en-US" dirty="0" err="1"/>
              <a:t>i</a:t>
            </a:r>
            <a:r>
              <a:rPr lang="en-US" dirty="0"/>
              <a:t> data stores for Metrics og Logs, hvor </a:t>
            </a:r>
            <a:r>
              <a:rPr lang="en-US" dirty="0" err="1"/>
              <a:t>kilden</a:t>
            </a:r>
            <a:r>
              <a:rPr lang="en-US" dirty="0"/>
              <a:t> </a:t>
            </a:r>
            <a:r>
              <a:rPr lang="en-US" dirty="0" err="1"/>
              <a:t>kan</a:t>
            </a:r>
            <a:r>
              <a:rPr lang="en-US" dirty="0"/>
              <a:t> være </a:t>
            </a:r>
          </a:p>
          <a:p>
            <a:endParaRPr lang="en-US" dirty="0"/>
          </a:p>
          <a:p>
            <a:r>
              <a:rPr lang="en-US" sz="1200" b="1" i="0" u="none" strike="noStrike" kern="1200" dirty="0">
                <a:solidFill>
                  <a:schemeClr val="tx1"/>
                </a:solidFill>
                <a:effectLst/>
                <a:latin typeface="+mn-lt"/>
                <a:ea typeface="+mn-ea"/>
                <a:cs typeface="+mn-cs"/>
              </a:rPr>
              <a:t>Consolidation of monitoring services into Azure Monitor</a:t>
            </a:r>
          </a:p>
          <a:p>
            <a:r>
              <a:rPr lang="en-US" sz="1200" b="0" i="0" u="none" strike="noStrike" kern="1200" dirty="0">
                <a:solidFill>
                  <a:schemeClr val="tx1"/>
                </a:solidFill>
                <a:effectLst/>
                <a:latin typeface="+mn-lt"/>
                <a:ea typeface="+mn-ea"/>
                <a:cs typeface="+mn-cs"/>
              </a:rPr>
              <a:t>Log Analytics and Application Insights have been consolidated into Azure Monitor to provide a single integrated experience for monitoring Azure resources and hybrid environments. No functionality has been removed from these services, and users can perform the same scenarios that they've always completed with no loss or compromise of any features.</a:t>
            </a:r>
          </a:p>
          <a:p>
            <a:r>
              <a:rPr lang="en-US" sz="1200" b="0" i="0" u="none" strike="noStrike" kern="1200" dirty="0">
                <a:solidFill>
                  <a:schemeClr val="tx1"/>
                </a:solidFill>
                <a:effectLst/>
                <a:latin typeface="+mn-lt"/>
                <a:ea typeface="+mn-ea"/>
                <a:cs typeface="+mn-cs"/>
              </a:rPr>
              <a:t>Documentation for each of these services has been consolidated into a single set of content for Azure Monitor. This will assist the reader in finding all of the content for a particular monitoring scenario in a single location as opposed to having to reference multiple sets of content. As the consolidated service evolves, the content will become more integrated.</a:t>
            </a:r>
          </a:p>
          <a:p>
            <a:endParaRPr lang="nb-NO" dirty="0"/>
          </a:p>
        </p:txBody>
      </p:sp>
      <p:sp>
        <p:nvSpPr>
          <p:cNvPr id="4" name="Slide Number Placeholder 3"/>
          <p:cNvSpPr>
            <a:spLocks noGrp="1"/>
          </p:cNvSpPr>
          <p:nvPr>
            <p:ph type="sldNum" sz="quarter" idx="5"/>
          </p:nvPr>
        </p:nvSpPr>
        <p:spPr/>
        <p:txBody>
          <a:bodyPr/>
          <a:lstStyle/>
          <a:p>
            <a:fld id="{4A92F0B5-B49C-4298-AF3B-EF4073D755D5}" type="slidenum">
              <a:rPr lang="en-US" smtClean="0"/>
              <a:t>5</a:t>
            </a:fld>
            <a:endParaRPr lang="en-US"/>
          </a:p>
        </p:txBody>
      </p:sp>
    </p:spTree>
    <p:extLst>
      <p:ext uri="{BB962C8B-B14F-4D97-AF65-F5344CB8AC3E}">
        <p14:creationId xmlns:p14="http://schemas.microsoft.com/office/powerpoint/2010/main" val="264875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200" b="1" i="0" u="none" strike="noStrike" kern="1200" dirty="0">
                <a:solidFill>
                  <a:schemeClr val="tx1"/>
                </a:solidFill>
                <a:effectLst/>
                <a:latin typeface="+mn-lt"/>
                <a:ea typeface="+mn-ea"/>
                <a:cs typeface="+mn-cs"/>
              </a:rPr>
              <a:t>Log Analytics redefinition</a:t>
            </a:r>
          </a:p>
          <a:p>
            <a:r>
              <a:rPr lang="en-US" sz="1200" b="0" i="0" u="none" strike="noStrike" kern="1200" dirty="0">
                <a:solidFill>
                  <a:schemeClr val="tx1"/>
                </a:solidFill>
                <a:effectLst/>
                <a:latin typeface="+mn-lt"/>
                <a:ea typeface="+mn-ea"/>
                <a:cs typeface="+mn-cs"/>
              </a:rPr>
              <a:t>Log Analytics has played a central role in Azure management by collecting telemetry and other data from a variety of sources and providing a query language and analytics engine that gives you insights into the operation of your applications and resources. It will continue to fill this critical role as a feature of Azure Monitor. Other features that were considered part of Log Analytics such as agents and solutions will be repositioned as features of Azure Monitor. Their functionality hasn't changed other than potential improvements to their experience in the Azure portal.</a:t>
            </a:r>
          </a:p>
          <a:p>
            <a:endParaRPr lang="nb-NO" dirty="0"/>
          </a:p>
        </p:txBody>
      </p:sp>
      <p:sp>
        <p:nvSpPr>
          <p:cNvPr id="4" name="Slide Number Placeholder 3"/>
          <p:cNvSpPr>
            <a:spLocks noGrp="1"/>
          </p:cNvSpPr>
          <p:nvPr>
            <p:ph type="sldNum" sz="quarter" idx="5"/>
          </p:nvPr>
        </p:nvSpPr>
        <p:spPr/>
        <p:txBody>
          <a:bodyPr/>
          <a:lstStyle/>
          <a:p>
            <a:fld id="{4A92F0B5-B49C-4298-AF3B-EF4073D755D5}" type="slidenum">
              <a:rPr lang="en-US" smtClean="0"/>
              <a:t>6</a:t>
            </a:fld>
            <a:endParaRPr lang="en-US"/>
          </a:p>
        </p:txBody>
      </p:sp>
    </p:spTree>
    <p:extLst>
      <p:ext uri="{BB962C8B-B14F-4D97-AF65-F5344CB8AC3E}">
        <p14:creationId xmlns:p14="http://schemas.microsoft.com/office/powerpoint/2010/main" val="3994556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Krever at du </a:t>
            </a:r>
            <a:r>
              <a:rPr lang="en-US" dirty="0" err="1"/>
              <a:t>er</a:t>
            </a:r>
            <a:r>
              <a:rPr lang="en-US" dirty="0"/>
              <a:t> Global Administrator </a:t>
            </a:r>
            <a:r>
              <a:rPr lang="en-US" dirty="0" err="1"/>
              <a:t>eller</a:t>
            </a:r>
            <a:r>
              <a:rPr lang="en-US" dirty="0"/>
              <a:t> Security Administrator</a:t>
            </a:r>
          </a:p>
          <a:p>
            <a:pPr marL="171450" indent="-171450">
              <a:buFont typeface="Arial" panose="020B0604020202020204" pitchFamily="34" charset="0"/>
              <a:buChar char="•"/>
            </a:pPr>
            <a:r>
              <a:rPr lang="en-US" dirty="0"/>
              <a:t>Krever Azure Subscription</a:t>
            </a:r>
          </a:p>
          <a:p>
            <a:pPr marL="171450" indent="-171450">
              <a:buFont typeface="Arial" panose="020B0604020202020204" pitchFamily="34" charset="0"/>
              <a:buChar char="•"/>
            </a:pPr>
            <a:r>
              <a:rPr lang="en-US" dirty="0"/>
              <a:t>Sign-in logs krever Azure AD Premium P1 </a:t>
            </a:r>
            <a:r>
              <a:rPr lang="en-US" dirty="0" err="1"/>
              <a:t>eller</a:t>
            </a:r>
            <a:r>
              <a:rPr lang="en-US" dirty="0"/>
              <a:t> P2</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nb-NO" dirty="0"/>
          </a:p>
        </p:txBody>
      </p:sp>
      <p:sp>
        <p:nvSpPr>
          <p:cNvPr id="4" name="Slide Number Placeholder 3"/>
          <p:cNvSpPr>
            <a:spLocks noGrp="1"/>
          </p:cNvSpPr>
          <p:nvPr>
            <p:ph type="sldNum" sz="quarter" idx="5"/>
          </p:nvPr>
        </p:nvSpPr>
        <p:spPr/>
        <p:txBody>
          <a:bodyPr/>
          <a:lstStyle/>
          <a:p>
            <a:fld id="{4A92F0B5-B49C-4298-AF3B-EF4073D755D5}" type="slidenum">
              <a:rPr lang="en-US" smtClean="0"/>
              <a:t>7</a:t>
            </a:fld>
            <a:endParaRPr lang="en-US"/>
          </a:p>
        </p:txBody>
      </p:sp>
    </p:spTree>
    <p:extLst>
      <p:ext uri="{BB962C8B-B14F-4D97-AF65-F5344CB8AC3E}">
        <p14:creationId xmlns:p14="http://schemas.microsoft.com/office/powerpoint/2010/main" val="61330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u="sng" strike="noStrike" kern="1200" dirty="0">
                <a:solidFill>
                  <a:schemeClr val="tx1"/>
                </a:solidFill>
                <a:effectLst/>
                <a:latin typeface="+mn-lt"/>
                <a:ea typeface="+mn-ea"/>
                <a:cs typeface="+mn-cs"/>
              </a:rPr>
              <a:t>Important info!</a:t>
            </a:r>
            <a:r>
              <a:rPr lang="en-US" sz="1200" b="0" i="0" u="none" strike="noStrike" kern="1200" dirty="0">
                <a:solidFill>
                  <a:schemeClr val="tx1"/>
                </a:solidFill>
                <a:effectLst/>
                <a:latin typeface="+mn-lt"/>
                <a:ea typeface="+mn-ea"/>
                <a:cs typeface="+mn-cs"/>
              </a:rPr>
              <a:t> Usually you will need to be a Global Administrator or Security Administrator to be able to access the details of Sign-in logs or Audit logs in Azure AD, but by exporting this data to either an existing or a new Log Analytics workspace, </a:t>
            </a:r>
            <a:r>
              <a:rPr lang="en-US" sz="1200" b="0" i="0" u="sng" strike="noStrike" kern="1200" dirty="0">
                <a:solidFill>
                  <a:schemeClr val="tx1"/>
                </a:solidFill>
                <a:effectLst/>
                <a:latin typeface="+mn-lt"/>
                <a:ea typeface="+mn-ea"/>
                <a:cs typeface="+mn-cs"/>
              </a:rPr>
              <a:t>potentially a lot more users can access that data</a:t>
            </a:r>
            <a:r>
              <a:rPr lang="en-US" sz="1200" b="0" i="0" u="none" strike="noStrike" kern="1200" dirty="0">
                <a:solidFill>
                  <a:schemeClr val="tx1"/>
                </a:solidFill>
                <a:effectLst/>
                <a:latin typeface="+mn-lt"/>
                <a:ea typeface="+mn-ea"/>
                <a:cs typeface="+mn-cs"/>
              </a:rPr>
              <a:t>. You need to think about if this is something you want to do, and at least control and govern which users can access that Log Analytics workspace.</a:t>
            </a:r>
          </a:p>
          <a:p>
            <a:pPr fontAlgn="base"/>
            <a:r>
              <a:rPr lang="en-US" sz="1200" b="0" i="0" u="none" strike="noStrike" kern="1200" dirty="0">
                <a:solidFill>
                  <a:schemeClr val="tx1"/>
                </a:solidFill>
                <a:effectLst/>
                <a:latin typeface="+mn-lt"/>
                <a:ea typeface="+mn-ea"/>
                <a:cs typeface="+mn-cs"/>
              </a:rPr>
              <a:t>For this reason alone it would probably be a better idea to create a dedicated Log Analytics workspace for the Azure AD activity logs:</a:t>
            </a:r>
          </a:p>
          <a:p>
            <a:endParaRPr lang="en-US" dirty="0"/>
          </a:p>
          <a:p>
            <a:endParaRPr lang="nb-NO" dirty="0"/>
          </a:p>
        </p:txBody>
      </p:sp>
      <p:sp>
        <p:nvSpPr>
          <p:cNvPr id="4" name="Slide Number Placeholder 3"/>
          <p:cNvSpPr>
            <a:spLocks noGrp="1"/>
          </p:cNvSpPr>
          <p:nvPr>
            <p:ph type="sldNum" sz="quarter" idx="5"/>
          </p:nvPr>
        </p:nvSpPr>
        <p:spPr/>
        <p:txBody>
          <a:bodyPr/>
          <a:lstStyle/>
          <a:p>
            <a:fld id="{4A92F0B5-B49C-4298-AF3B-EF4073D755D5}" type="slidenum">
              <a:rPr lang="en-US" smtClean="0"/>
              <a:t>8</a:t>
            </a:fld>
            <a:endParaRPr lang="en-US"/>
          </a:p>
        </p:txBody>
      </p:sp>
    </p:spTree>
    <p:extLst>
      <p:ext uri="{BB962C8B-B14F-4D97-AF65-F5344CB8AC3E}">
        <p14:creationId xmlns:p14="http://schemas.microsoft.com/office/powerpoint/2010/main" val="3087312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u="none" strike="noStrike" kern="1200" dirty="0">
                <a:solidFill>
                  <a:schemeClr val="tx1"/>
                </a:solidFill>
                <a:effectLst/>
                <a:latin typeface="+mn-lt"/>
                <a:ea typeface="+mn-ea"/>
                <a:cs typeface="+mn-cs"/>
              </a:rPr>
              <a:t>Choosing a pricing tier depends on whether the Subscription was created before April 2, 2018 or not, or whether you have elected to move to a new pricing model. The older pricing model had a choice of free tier, which had a daily cap of 500 MB and a data retention of 7 days. As the diagram above showed, most organizations will be way below the 500 MB daily cap, but a retention of only 7 days will be considered short for most analyzing needs. So under the older pricing model you would consider a standalone per GB model, giving a retention of 1 month by default, but a cost of $2.30 per GB.</a:t>
            </a:r>
          </a:p>
          <a:p>
            <a:pPr fontAlgn="base"/>
            <a:r>
              <a:rPr lang="en-US" sz="1200" b="0" i="0" u="none" strike="noStrike" kern="1200" dirty="0">
                <a:solidFill>
                  <a:schemeClr val="tx1"/>
                </a:solidFill>
                <a:effectLst/>
                <a:latin typeface="+mn-lt"/>
                <a:ea typeface="+mn-ea"/>
                <a:cs typeface="+mn-cs"/>
              </a:rPr>
              <a:t>The new pricing model after April 2, 2018 has a simplified pricing model. Here the first 5 GB are free and you have a default retention of 31 days. Additional GBs for ingestion are $2.99 per month, and extra retention after the first 31 days is $0.13 per GB per month. Note that this pricing model is on subscription level and affects all your Log Analytics workspaces, so you need to carefully consider any changes to the new pricing model in your subscription.</a:t>
            </a:r>
          </a:p>
          <a:p>
            <a:endParaRPr lang="nb-NO" dirty="0"/>
          </a:p>
        </p:txBody>
      </p:sp>
      <p:sp>
        <p:nvSpPr>
          <p:cNvPr id="4" name="Slide Number Placeholder 3"/>
          <p:cNvSpPr>
            <a:spLocks noGrp="1"/>
          </p:cNvSpPr>
          <p:nvPr>
            <p:ph type="sldNum" sz="quarter" idx="5"/>
          </p:nvPr>
        </p:nvSpPr>
        <p:spPr/>
        <p:txBody>
          <a:bodyPr/>
          <a:lstStyle/>
          <a:p>
            <a:fld id="{4A92F0B5-B49C-4298-AF3B-EF4073D755D5}" type="slidenum">
              <a:rPr lang="en-US" smtClean="0"/>
              <a:t>9</a:t>
            </a:fld>
            <a:endParaRPr lang="en-US"/>
          </a:p>
        </p:txBody>
      </p:sp>
    </p:spTree>
    <p:extLst>
      <p:ext uri="{BB962C8B-B14F-4D97-AF65-F5344CB8AC3E}">
        <p14:creationId xmlns:p14="http://schemas.microsoft.com/office/powerpoint/2010/main" val="10891582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rside 4">
    <p:spTree>
      <p:nvGrpSpPr>
        <p:cNvPr id="1" name=""/>
        <p:cNvGrpSpPr/>
        <p:nvPr/>
      </p:nvGrpSpPr>
      <p:grpSpPr>
        <a:xfrm>
          <a:off x="0" y="0"/>
          <a:ext cx="0" cy="0"/>
          <a:chOff x="0" y="0"/>
          <a:chExt cx="0" cy="0"/>
        </a:xfrm>
      </p:grpSpPr>
      <p:pic>
        <p:nvPicPr>
          <p:cNvPr id="11" name="Picture 10" descr="A river running through a field&#10;&#10;Description generated with very high confidence">
            <a:extLst>
              <a:ext uri="{FF2B5EF4-FFF2-40B4-BE49-F238E27FC236}">
                <a16:creationId xmlns:a16="http://schemas.microsoft.com/office/drawing/2014/main" id="{180B5FF8-AC3F-48F6-8C25-6FACF5B8E1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ktangel 4">
            <a:extLst>
              <a:ext uri="{FF2B5EF4-FFF2-40B4-BE49-F238E27FC236}">
                <a16:creationId xmlns:a16="http://schemas.microsoft.com/office/drawing/2014/main" id="{514BEBBC-4D2E-4F9F-9EAB-2C27A294AD2E}"/>
              </a:ext>
            </a:extLst>
          </p:cNvPr>
          <p:cNvSpPr/>
          <p:nvPr userDrawn="1"/>
        </p:nvSpPr>
        <p:spPr>
          <a:xfrm>
            <a:off x="0" y="520163"/>
            <a:ext cx="2788319" cy="1434766"/>
          </a:xfrm>
          <a:prstGeom prst="rect">
            <a:avLst/>
          </a:prstGeom>
          <a:solidFill>
            <a:schemeClr val="bg1">
              <a:alpha val="8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nb-NO" sz="1350" b="0" i="0" u="none" strike="noStrike" kern="1200" cap="none" spc="0" normalizeH="0" baseline="0" noProof="0">
              <a:ln>
                <a:noFill/>
              </a:ln>
              <a:solidFill>
                <a:srgbClr val="203A45"/>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E29E550D-FF43-465F-921A-0E9575DDC48C}"/>
              </a:ext>
            </a:extLst>
          </p:cNvPr>
          <p:cNvSpPr/>
          <p:nvPr userDrawn="1"/>
        </p:nvSpPr>
        <p:spPr>
          <a:xfrm>
            <a:off x="5486625" y="1111029"/>
            <a:ext cx="3657375" cy="4077295"/>
          </a:xfrm>
          <a:prstGeom prst="rect">
            <a:avLst/>
          </a:prstGeom>
          <a:blipFill dpi="0" rotWithShape="1">
            <a:blip r:embed="rId3">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nb-NO"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ktangel 4">
            <a:extLst>
              <a:ext uri="{FF2B5EF4-FFF2-40B4-BE49-F238E27FC236}">
                <a16:creationId xmlns:a16="http://schemas.microsoft.com/office/drawing/2014/main" id="{CFBDBC9A-9DFB-48AF-9550-0ADCF7CB4F66}"/>
              </a:ext>
            </a:extLst>
          </p:cNvPr>
          <p:cNvSpPr/>
          <p:nvPr userDrawn="1"/>
        </p:nvSpPr>
        <p:spPr>
          <a:xfrm>
            <a:off x="7543800" y="3980552"/>
            <a:ext cx="1600200" cy="101656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nb-NO" sz="1350" b="0" i="0" u="none" strike="noStrike" kern="1200" cap="none" spc="0" normalizeH="0" baseline="0" noProof="0">
              <a:ln>
                <a:noFill/>
              </a:ln>
              <a:solidFill>
                <a:srgbClr val="203A45"/>
              </a:solidFill>
              <a:effectLst/>
              <a:uLnTx/>
              <a:uFillTx/>
              <a:latin typeface="Calibri" panose="020F0502020204030204"/>
              <a:ea typeface="+mn-ea"/>
              <a:cs typeface="+mn-cs"/>
            </a:endParaRPr>
          </a:p>
        </p:txBody>
      </p:sp>
      <p:pic>
        <p:nvPicPr>
          <p:cNvPr id="3" name="Picture 2" descr="A close up of a sign&#10;&#10;Description generated with high confidence">
            <a:extLst>
              <a:ext uri="{FF2B5EF4-FFF2-40B4-BE49-F238E27FC236}">
                <a16:creationId xmlns:a16="http://schemas.microsoft.com/office/drawing/2014/main" id="{82D4CFF7-1243-4B7A-9B71-8B09BB039263}"/>
              </a:ext>
            </a:extLst>
          </p:cNvPr>
          <p:cNvPicPr>
            <a:picLocks noChangeAspect="1"/>
          </p:cNvPicPr>
          <p:nvPr userDrawn="1"/>
        </p:nvPicPr>
        <p:blipFill>
          <a:blip r:embed="rId4"/>
          <a:stretch>
            <a:fillRect/>
          </a:stretch>
        </p:blipFill>
        <p:spPr>
          <a:xfrm>
            <a:off x="7696200" y="4032471"/>
            <a:ext cx="1361930" cy="1011852"/>
          </a:xfrm>
          <a:prstGeom prst="rect">
            <a:avLst/>
          </a:prstGeom>
        </p:spPr>
      </p:pic>
    </p:spTree>
    <p:extLst>
      <p:ext uri="{BB962C8B-B14F-4D97-AF65-F5344CB8AC3E}">
        <p14:creationId xmlns:p14="http://schemas.microsoft.com/office/powerpoint/2010/main" val="3648739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1311C869-B9B4-414A-8F77-A740C9884439}"/>
              </a:ext>
            </a:extLst>
          </p:cNvPr>
          <p:cNvSpPr>
            <a:spLocks noGrp="1"/>
          </p:cNvSpPr>
          <p:nvPr>
            <p:ph type="ctrTitle"/>
          </p:nvPr>
        </p:nvSpPr>
        <p:spPr>
          <a:xfrm>
            <a:off x="1143000" y="845130"/>
            <a:ext cx="6858000" cy="1790700"/>
          </a:xfrm>
          <a:prstGeom prst="rect">
            <a:avLst/>
          </a:prstGeom>
        </p:spPr>
        <p:txBody>
          <a:bodyPr anchor="b"/>
          <a:lstStyle>
            <a:lvl1pPr algn="ctr">
              <a:defRPr sz="4500">
                <a:solidFill>
                  <a:schemeClr val="tx2"/>
                </a:solidFill>
                <a:latin typeface="Segoe UI Light" panose="020B0502040204020203" pitchFamily="34" charset="0"/>
                <a:cs typeface="Segoe UI Light" panose="020B0502040204020203" pitchFamily="34" charset="0"/>
              </a:defRPr>
            </a:lvl1pPr>
          </a:lstStyle>
          <a:p>
            <a:r>
              <a:rPr lang="nb-NO" dirty="0"/>
              <a:t>Klikk for å redigere tittelstil</a:t>
            </a:r>
          </a:p>
        </p:txBody>
      </p:sp>
      <p:sp>
        <p:nvSpPr>
          <p:cNvPr id="3" name="Undertittel 2">
            <a:extLst>
              <a:ext uri="{FF2B5EF4-FFF2-40B4-BE49-F238E27FC236}">
                <a16:creationId xmlns:a16="http://schemas.microsoft.com/office/drawing/2014/main" id="{8E841987-AABB-44BC-A6F1-8CF910A711C2}"/>
              </a:ext>
            </a:extLst>
          </p:cNvPr>
          <p:cNvSpPr>
            <a:spLocks noGrp="1"/>
          </p:cNvSpPr>
          <p:nvPr>
            <p:ph type="subTitle" idx="1"/>
          </p:nvPr>
        </p:nvSpPr>
        <p:spPr>
          <a:xfrm>
            <a:off x="1143000" y="2701528"/>
            <a:ext cx="6858000" cy="1241822"/>
          </a:xfrm>
          <a:prstGeom prst="rect">
            <a:avLst/>
          </a:prstGeom>
        </p:spPr>
        <p:txBody>
          <a:bodyPr/>
          <a:lstStyle>
            <a:lvl1pPr marL="0" indent="0" algn="ctr">
              <a:buNone/>
              <a:defRPr sz="1800">
                <a:solidFill>
                  <a:schemeClr val="tx1"/>
                </a:solidFill>
                <a:latin typeface="Segoe UI Light" panose="020B0502040204020203" pitchFamily="34" charset="0"/>
                <a:cs typeface="Segoe UI Light" panose="020B05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nb-NO" dirty="0"/>
              <a:t>Klikk for å redigere undertittelstil i malen</a:t>
            </a:r>
          </a:p>
        </p:txBody>
      </p:sp>
      <p:cxnSp>
        <p:nvCxnSpPr>
          <p:cNvPr id="7" name="Rett linje 6">
            <a:extLst>
              <a:ext uri="{FF2B5EF4-FFF2-40B4-BE49-F238E27FC236}">
                <a16:creationId xmlns:a16="http://schemas.microsoft.com/office/drawing/2014/main" id="{12268596-F9BD-4F52-A192-E0A0CE0A5A31}"/>
              </a:ext>
            </a:extLst>
          </p:cNvPr>
          <p:cNvCxnSpPr/>
          <p:nvPr userDrawn="1"/>
        </p:nvCxnSpPr>
        <p:spPr>
          <a:xfrm>
            <a:off x="0" y="5143500"/>
            <a:ext cx="9144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7281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2504198-702F-4637-8AF8-606F7296A17D}"/>
              </a:ext>
            </a:extLst>
          </p:cNvPr>
          <p:cNvSpPr>
            <a:spLocks noGrp="1"/>
          </p:cNvSpPr>
          <p:nvPr>
            <p:ph type="title"/>
          </p:nvPr>
        </p:nvSpPr>
        <p:spPr>
          <a:xfrm>
            <a:off x="623888" y="1282304"/>
            <a:ext cx="7886700" cy="2139553"/>
          </a:xfrm>
          <a:prstGeom prst="rect">
            <a:avLst/>
          </a:prstGeom>
        </p:spPr>
        <p:txBody>
          <a:bodyPr anchor="b"/>
          <a:lstStyle>
            <a:lvl1pPr>
              <a:defRPr sz="4500">
                <a:solidFill>
                  <a:schemeClr val="tx2"/>
                </a:solidFill>
                <a:latin typeface="Segoe UI Light" panose="020B0502040204020203" pitchFamily="34" charset="0"/>
                <a:cs typeface="Segoe UI Light" panose="020B0502040204020203" pitchFamily="34" charset="0"/>
              </a:defRPr>
            </a:lvl1pPr>
          </a:lstStyle>
          <a:p>
            <a:r>
              <a:rPr lang="nb-NO" dirty="0"/>
              <a:t>Klikk for å redigere tittelstil</a:t>
            </a:r>
          </a:p>
        </p:txBody>
      </p:sp>
      <p:sp>
        <p:nvSpPr>
          <p:cNvPr id="3" name="Plassholder for tekst 2">
            <a:extLst>
              <a:ext uri="{FF2B5EF4-FFF2-40B4-BE49-F238E27FC236}">
                <a16:creationId xmlns:a16="http://schemas.microsoft.com/office/drawing/2014/main" id="{19A01D6F-5DBE-4B0D-9DB0-845DFE853561}"/>
              </a:ext>
            </a:extLst>
          </p:cNvPr>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solidFill>
                <a:latin typeface="Segoe UI Light" panose="020B0502040204020203" pitchFamily="34" charset="0"/>
                <a:cs typeface="Segoe UI Light" panose="020B0502040204020203"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nb-NO"/>
              <a:t>Rediger tekststiler i malen</a:t>
            </a:r>
          </a:p>
        </p:txBody>
      </p:sp>
      <p:cxnSp>
        <p:nvCxnSpPr>
          <p:cNvPr id="7" name="Rett linje 6">
            <a:extLst>
              <a:ext uri="{FF2B5EF4-FFF2-40B4-BE49-F238E27FC236}">
                <a16:creationId xmlns:a16="http://schemas.microsoft.com/office/drawing/2014/main" id="{336B7230-2928-441F-9A36-0574FA1D2610}"/>
              </a:ext>
            </a:extLst>
          </p:cNvPr>
          <p:cNvCxnSpPr/>
          <p:nvPr userDrawn="1"/>
        </p:nvCxnSpPr>
        <p:spPr>
          <a:xfrm>
            <a:off x="0" y="5143500"/>
            <a:ext cx="9144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Picture 4" descr="A close up of a logo&#10;&#10;Description generated with high confidence">
            <a:extLst>
              <a:ext uri="{FF2B5EF4-FFF2-40B4-BE49-F238E27FC236}">
                <a16:creationId xmlns:a16="http://schemas.microsoft.com/office/drawing/2014/main" id="{96C48E54-B0AD-4029-8C3D-D4A395775B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77554" y="20241"/>
            <a:ext cx="533034" cy="533034"/>
          </a:xfrm>
          <a:prstGeom prst="rect">
            <a:avLst/>
          </a:prstGeom>
        </p:spPr>
      </p:pic>
    </p:spTree>
    <p:extLst>
      <p:ext uri="{BB962C8B-B14F-4D97-AF65-F5344CB8AC3E}">
        <p14:creationId xmlns:p14="http://schemas.microsoft.com/office/powerpoint/2010/main" val="2348393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6B4AED9-A179-4A8D-97A6-CBE70D20DABA}"/>
              </a:ext>
            </a:extLst>
          </p:cNvPr>
          <p:cNvSpPr>
            <a:spLocks noGrp="1"/>
          </p:cNvSpPr>
          <p:nvPr>
            <p:ph type="title" hasCustomPrompt="1"/>
          </p:nvPr>
        </p:nvSpPr>
        <p:spPr>
          <a:xfrm>
            <a:off x="628650" y="273844"/>
            <a:ext cx="7886700" cy="533035"/>
          </a:xfrm>
          <a:prstGeom prst="rect">
            <a:avLst/>
          </a:prstGeom>
        </p:spPr>
        <p:txBody>
          <a:bodyPr/>
          <a:lstStyle>
            <a:lvl1pPr>
              <a:defRPr>
                <a:solidFill>
                  <a:schemeClr val="tx2"/>
                </a:solidFill>
                <a:latin typeface="Segoe UI Light" panose="020B0502040204020203" pitchFamily="34" charset="0"/>
                <a:cs typeface="Segoe UI Light" panose="020B0502040204020203" pitchFamily="34" charset="0"/>
              </a:defRPr>
            </a:lvl1pPr>
          </a:lstStyle>
          <a:p>
            <a:r>
              <a:rPr lang="nb-NO" dirty="0"/>
              <a:t>Klikk for å redigere</a:t>
            </a:r>
          </a:p>
        </p:txBody>
      </p:sp>
      <p:sp>
        <p:nvSpPr>
          <p:cNvPr id="3" name="Plassholder for innhold 2">
            <a:extLst>
              <a:ext uri="{FF2B5EF4-FFF2-40B4-BE49-F238E27FC236}">
                <a16:creationId xmlns:a16="http://schemas.microsoft.com/office/drawing/2014/main" id="{90F931EC-A2D1-43B4-A732-7AFB7533642F}"/>
              </a:ext>
            </a:extLst>
          </p:cNvPr>
          <p:cNvSpPr>
            <a:spLocks noGrp="1"/>
          </p:cNvSpPr>
          <p:nvPr>
            <p:ph idx="1"/>
          </p:nvPr>
        </p:nvSpPr>
        <p:spPr>
          <a:xfrm>
            <a:off x="628650" y="881745"/>
            <a:ext cx="7886700" cy="3750979"/>
          </a:xfrm>
          <a:prstGeom prst="rect">
            <a:avLst/>
          </a:prstGeom>
        </p:spPr>
        <p:txBody>
          <a:bodyPr/>
          <a:lstStyle>
            <a:lvl1pPr>
              <a:defRPr>
                <a:solidFill>
                  <a:schemeClr val="tx1"/>
                </a:solidFill>
                <a:latin typeface="Segoe UI Light" panose="020B0502040204020203" pitchFamily="34" charset="0"/>
                <a:cs typeface="Segoe UI Light" panose="020B0502040204020203" pitchFamily="34" charset="0"/>
              </a:defRPr>
            </a:lvl1pPr>
            <a:lvl2pPr>
              <a:defRPr>
                <a:solidFill>
                  <a:schemeClr val="tx1"/>
                </a:solidFill>
                <a:latin typeface="Segoe UI Light" panose="020B0502040204020203" pitchFamily="34" charset="0"/>
                <a:cs typeface="Segoe UI Light" panose="020B0502040204020203" pitchFamily="34" charset="0"/>
              </a:defRPr>
            </a:lvl2pPr>
            <a:lvl3pPr>
              <a:defRPr>
                <a:solidFill>
                  <a:schemeClr val="tx1"/>
                </a:solidFill>
                <a:latin typeface="Segoe UI Light" panose="020B0502040204020203" pitchFamily="34" charset="0"/>
                <a:cs typeface="Segoe UI Light" panose="020B0502040204020203" pitchFamily="34" charset="0"/>
              </a:defRPr>
            </a:lvl3pPr>
            <a:lvl4pPr>
              <a:defRPr>
                <a:solidFill>
                  <a:schemeClr val="tx1"/>
                </a:solidFill>
                <a:latin typeface="Segoe UI Light" panose="020B0502040204020203" pitchFamily="34" charset="0"/>
                <a:cs typeface="Segoe UI Light" panose="020B0502040204020203" pitchFamily="34" charset="0"/>
              </a:defRPr>
            </a:lvl4pPr>
            <a:lvl5pPr>
              <a:defRPr>
                <a:solidFill>
                  <a:schemeClr val="tx1"/>
                </a:solidFill>
                <a:latin typeface="Segoe UI Light" panose="020B0502040204020203" pitchFamily="34" charset="0"/>
                <a:cs typeface="Segoe UI Light" panose="020B0502040204020203" pitchFamily="34" charset="0"/>
              </a:defRPr>
            </a:lvl5pPr>
          </a:lstStyle>
          <a:p>
            <a:pPr lvl="0"/>
            <a:r>
              <a:rPr lang="nb-NO" dirty="0"/>
              <a:t>Rediger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cxnSp>
        <p:nvCxnSpPr>
          <p:cNvPr id="7" name="Rett linje 6">
            <a:extLst>
              <a:ext uri="{FF2B5EF4-FFF2-40B4-BE49-F238E27FC236}">
                <a16:creationId xmlns:a16="http://schemas.microsoft.com/office/drawing/2014/main" id="{DC3070D8-892A-4C44-B897-08E4E07B50A0}"/>
              </a:ext>
            </a:extLst>
          </p:cNvPr>
          <p:cNvCxnSpPr/>
          <p:nvPr userDrawn="1"/>
        </p:nvCxnSpPr>
        <p:spPr>
          <a:xfrm>
            <a:off x="0" y="5143500"/>
            <a:ext cx="9144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8" name="Picture 7" descr="A close up of a logo&#10;&#10;Description generated with high confidence">
            <a:extLst>
              <a:ext uri="{FF2B5EF4-FFF2-40B4-BE49-F238E27FC236}">
                <a16:creationId xmlns:a16="http://schemas.microsoft.com/office/drawing/2014/main" id="{E4DADEF9-0FCD-4EE4-86F6-18ACE0BF2B8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77554" y="20241"/>
            <a:ext cx="533034" cy="533034"/>
          </a:xfrm>
          <a:prstGeom prst="rect">
            <a:avLst/>
          </a:prstGeom>
        </p:spPr>
      </p:pic>
    </p:spTree>
    <p:extLst>
      <p:ext uri="{BB962C8B-B14F-4D97-AF65-F5344CB8AC3E}">
        <p14:creationId xmlns:p14="http://schemas.microsoft.com/office/powerpoint/2010/main" val="3642382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6AFC2E35-6DCD-4989-A61E-AB568360866C}"/>
              </a:ext>
            </a:extLst>
          </p:cNvPr>
          <p:cNvSpPr>
            <a:spLocks noGrp="1"/>
          </p:cNvSpPr>
          <p:nvPr>
            <p:ph type="title"/>
          </p:nvPr>
        </p:nvSpPr>
        <p:spPr>
          <a:xfrm>
            <a:off x="628650" y="273844"/>
            <a:ext cx="7886700" cy="994172"/>
          </a:xfrm>
          <a:prstGeom prst="rect">
            <a:avLst/>
          </a:prstGeom>
        </p:spPr>
        <p:txBody>
          <a:bodyPr/>
          <a:lstStyle>
            <a:lvl1pPr>
              <a:defRPr>
                <a:solidFill>
                  <a:schemeClr val="tx2"/>
                </a:solidFill>
                <a:latin typeface="Segoe UI Light" panose="020B0502040204020203" pitchFamily="34" charset="0"/>
                <a:cs typeface="Segoe UI Light" panose="020B0502040204020203" pitchFamily="34" charset="0"/>
              </a:defRPr>
            </a:lvl1pPr>
          </a:lstStyle>
          <a:p>
            <a:r>
              <a:rPr lang="nb-NO" dirty="0"/>
              <a:t>Klikk for å redigere tittelstil</a:t>
            </a:r>
          </a:p>
        </p:txBody>
      </p:sp>
      <p:sp>
        <p:nvSpPr>
          <p:cNvPr id="3" name="Plassholder for innhold 2">
            <a:extLst>
              <a:ext uri="{FF2B5EF4-FFF2-40B4-BE49-F238E27FC236}">
                <a16:creationId xmlns:a16="http://schemas.microsoft.com/office/drawing/2014/main" id="{7DED3C3F-F7BC-4B0B-B9CA-775A5AA98376}"/>
              </a:ext>
            </a:extLst>
          </p:cNvPr>
          <p:cNvSpPr>
            <a:spLocks noGrp="1"/>
          </p:cNvSpPr>
          <p:nvPr>
            <p:ph sz="half" idx="1"/>
          </p:nvPr>
        </p:nvSpPr>
        <p:spPr>
          <a:xfrm>
            <a:off x="628650" y="1369219"/>
            <a:ext cx="3886200" cy="3263504"/>
          </a:xfrm>
          <a:prstGeom prst="rect">
            <a:avLst/>
          </a:prstGeom>
        </p:spPr>
        <p:txBody>
          <a:bodyPr/>
          <a:lstStyle>
            <a:lvl1pPr>
              <a:defRPr>
                <a:solidFill>
                  <a:schemeClr val="tx1"/>
                </a:solidFill>
                <a:latin typeface="Segoe UI Light" panose="020B0502040204020203" pitchFamily="34" charset="0"/>
                <a:cs typeface="Segoe UI Light" panose="020B0502040204020203" pitchFamily="34" charset="0"/>
              </a:defRPr>
            </a:lvl1pPr>
            <a:lvl2pPr>
              <a:defRPr>
                <a:solidFill>
                  <a:schemeClr val="tx1"/>
                </a:solidFill>
                <a:latin typeface="Segoe UI Light" panose="020B0502040204020203" pitchFamily="34" charset="0"/>
                <a:cs typeface="Segoe UI Light" panose="020B0502040204020203" pitchFamily="34" charset="0"/>
              </a:defRPr>
            </a:lvl2pPr>
            <a:lvl3pPr>
              <a:defRPr>
                <a:solidFill>
                  <a:schemeClr val="tx1"/>
                </a:solidFill>
                <a:latin typeface="Segoe UI Light" panose="020B0502040204020203" pitchFamily="34" charset="0"/>
                <a:cs typeface="Segoe UI Light" panose="020B0502040204020203" pitchFamily="34" charset="0"/>
              </a:defRPr>
            </a:lvl3pPr>
            <a:lvl4pPr>
              <a:defRPr>
                <a:solidFill>
                  <a:schemeClr val="tx1"/>
                </a:solidFill>
                <a:latin typeface="Segoe UI Light" panose="020B0502040204020203" pitchFamily="34" charset="0"/>
                <a:cs typeface="Segoe UI Light" panose="020B0502040204020203" pitchFamily="34" charset="0"/>
              </a:defRPr>
            </a:lvl4pPr>
            <a:lvl5pPr>
              <a:defRPr>
                <a:solidFill>
                  <a:schemeClr val="tx1"/>
                </a:solidFill>
                <a:latin typeface="Segoe UI Light" panose="020B0502040204020203" pitchFamily="34" charset="0"/>
                <a:cs typeface="Segoe UI Light" panose="020B0502040204020203" pitchFamily="34" charset="0"/>
              </a:defRPr>
            </a:lvl5pPr>
          </a:lstStyle>
          <a:p>
            <a:pPr lvl="0"/>
            <a:r>
              <a:rPr lang="nb-NO" dirty="0"/>
              <a:t>Rediger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
        <p:nvSpPr>
          <p:cNvPr id="4" name="Plassholder for innhold 3">
            <a:extLst>
              <a:ext uri="{FF2B5EF4-FFF2-40B4-BE49-F238E27FC236}">
                <a16:creationId xmlns:a16="http://schemas.microsoft.com/office/drawing/2014/main" id="{5963F9F0-0AE7-4A43-A18A-37A89DF7BA36}"/>
              </a:ext>
            </a:extLst>
          </p:cNvPr>
          <p:cNvSpPr>
            <a:spLocks noGrp="1"/>
          </p:cNvSpPr>
          <p:nvPr>
            <p:ph sz="half" idx="2"/>
          </p:nvPr>
        </p:nvSpPr>
        <p:spPr>
          <a:xfrm>
            <a:off x="4629150" y="1369219"/>
            <a:ext cx="3886200" cy="3263504"/>
          </a:xfrm>
          <a:prstGeom prst="rect">
            <a:avLst/>
          </a:prstGeom>
        </p:spPr>
        <p:txBody>
          <a:bodyPr/>
          <a:lstStyle>
            <a:lvl1pPr>
              <a:defRPr>
                <a:solidFill>
                  <a:schemeClr val="tx1"/>
                </a:solidFill>
                <a:latin typeface="Segoe UI Light" panose="020B0502040204020203" pitchFamily="34" charset="0"/>
                <a:cs typeface="Segoe UI Light" panose="020B0502040204020203" pitchFamily="34" charset="0"/>
              </a:defRPr>
            </a:lvl1pPr>
            <a:lvl2pPr>
              <a:defRPr>
                <a:solidFill>
                  <a:schemeClr val="tx1"/>
                </a:solidFill>
                <a:latin typeface="Segoe UI Light" panose="020B0502040204020203" pitchFamily="34" charset="0"/>
                <a:cs typeface="Segoe UI Light" panose="020B0502040204020203" pitchFamily="34" charset="0"/>
              </a:defRPr>
            </a:lvl2pPr>
            <a:lvl3pPr>
              <a:defRPr>
                <a:solidFill>
                  <a:schemeClr val="tx1"/>
                </a:solidFill>
                <a:latin typeface="Segoe UI Light" panose="020B0502040204020203" pitchFamily="34" charset="0"/>
                <a:cs typeface="Segoe UI Light" panose="020B0502040204020203" pitchFamily="34" charset="0"/>
              </a:defRPr>
            </a:lvl3pPr>
            <a:lvl4pPr>
              <a:defRPr>
                <a:solidFill>
                  <a:schemeClr val="tx1"/>
                </a:solidFill>
                <a:latin typeface="Segoe UI Light" panose="020B0502040204020203" pitchFamily="34" charset="0"/>
                <a:cs typeface="Segoe UI Light" panose="020B0502040204020203" pitchFamily="34" charset="0"/>
              </a:defRPr>
            </a:lvl4pPr>
            <a:lvl5pPr>
              <a:defRPr>
                <a:solidFill>
                  <a:schemeClr val="tx1"/>
                </a:solidFill>
                <a:latin typeface="Segoe UI Light" panose="020B0502040204020203" pitchFamily="34" charset="0"/>
                <a:cs typeface="Segoe UI Light" panose="020B0502040204020203" pitchFamily="34" charset="0"/>
              </a:defRPr>
            </a:lvl5pPr>
          </a:lstStyle>
          <a:p>
            <a:pPr lvl="0"/>
            <a:r>
              <a:rPr lang="nb-NO" dirty="0"/>
              <a:t>Rediger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cxnSp>
        <p:nvCxnSpPr>
          <p:cNvPr id="8" name="Rett linje 7">
            <a:extLst>
              <a:ext uri="{FF2B5EF4-FFF2-40B4-BE49-F238E27FC236}">
                <a16:creationId xmlns:a16="http://schemas.microsoft.com/office/drawing/2014/main" id="{55197644-83A8-4749-ACC8-22F2FB37E1B4}"/>
              </a:ext>
            </a:extLst>
          </p:cNvPr>
          <p:cNvCxnSpPr/>
          <p:nvPr userDrawn="1"/>
        </p:nvCxnSpPr>
        <p:spPr>
          <a:xfrm>
            <a:off x="0" y="5143500"/>
            <a:ext cx="9144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9" name="Picture 8" descr="A close up of a logo&#10;&#10;Description generated with high confidence">
            <a:extLst>
              <a:ext uri="{FF2B5EF4-FFF2-40B4-BE49-F238E27FC236}">
                <a16:creationId xmlns:a16="http://schemas.microsoft.com/office/drawing/2014/main" id="{987CC220-05BC-42FC-A58C-556A1BBB1E4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77554" y="20241"/>
            <a:ext cx="533034" cy="533034"/>
          </a:xfrm>
          <a:prstGeom prst="rect">
            <a:avLst/>
          </a:prstGeom>
        </p:spPr>
      </p:pic>
    </p:spTree>
    <p:extLst>
      <p:ext uri="{BB962C8B-B14F-4D97-AF65-F5344CB8AC3E}">
        <p14:creationId xmlns:p14="http://schemas.microsoft.com/office/powerpoint/2010/main" val="1647357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5" name="Rett linje 4">
            <a:extLst>
              <a:ext uri="{FF2B5EF4-FFF2-40B4-BE49-F238E27FC236}">
                <a16:creationId xmlns:a16="http://schemas.microsoft.com/office/drawing/2014/main" id="{C2C18828-B449-44AC-AD6E-117ABA4AF190}"/>
              </a:ext>
            </a:extLst>
          </p:cNvPr>
          <p:cNvCxnSpPr/>
          <p:nvPr userDrawn="1"/>
        </p:nvCxnSpPr>
        <p:spPr>
          <a:xfrm>
            <a:off x="0" y="5143500"/>
            <a:ext cx="9144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613945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2282807"/>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b-N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hyperlink" Target="https://aka.ms/AzureADLogAnalyticsqueries" TargetMode="External"/><Relationship Id="rId2" Type="http://schemas.openxmlformats.org/officeDocument/2006/relationships/hyperlink" Target="http://aka.ms/AzureADLogAnalytics" TargetMode="External"/><Relationship Id="rId1" Type="http://schemas.openxmlformats.org/officeDocument/2006/relationships/slideLayout" Target="../slideLayouts/slideLayout4.xml"/><Relationship Id="rId6" Type="http://schemas.openxmlformats.org/officeDocument/2006/relationships/hyperlink" Target="https://portal.loganalytics.io/demo" TargetMode="External"/><Relationship Id="rId5" Type="http://schemas.openxmlformats.org/officeDocument/2006/relationships/hyperlink" Target="https://docs.microsoft.com/en-us/azure/log-analytics/query-language/get-started-queries" TargetMode="External"/><Relationship Id="rId4" Type="http://schemas.openxmlformats.org/officeDocument/2006/relationships/hyperlink" Target="https://aka.ms/AADLogAnalyticsview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gotoguy.blog/2018/11/21/exploring-azure-mfa-sign-in-failures-using-log-analytics/" TargetMode="External"/><Relationship Id="rId2" Type="http://schemas.openxmlformats.org/officeDocument/2006/relationships/hyperlink" Target="https://gotoguy.blog/2018/11/06/get-started-with-integration-of-azure-ad-activity-logs-to-azure-log-analytics/" TargetMode="External"/><Relationship Id="rId1" Type="http://schemas.openxmlformats.org/officeDocument/2006/relationships/slideLayout" Target="../slideLayouts/slideLayout4.xml"/><Relationship Id="rId4" Type="http://schemas.openxmlformats.org/officeDocument/2006/relationships/hyperlink" Target="https://github.com/skillriver"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8103A1-B6AC-4F4B-908C-311B7413921A}"/>
              </a:ext>
            </a:extLst>
          </p:cNvPr>
          <p:cNvSpPr>
            <a:spLocks noGrp="1"/>
          </p:cNvSpPr>
          <p:nvPr>
            <p:ph type="ctrTitle"/>
          </p:nvPr>
        </p:nvSpPr>
        <p:spPr/>
        <p:txBody>
          <a:bodyPr>
            <a:normAutofit fontScale="90000"/>
          </a:bodyPr>
          <a:lstStyle/>
          <a:p>
            <a:r>
              <a:rPr lang="en-US" sz="4400" dirty="0"/>
              <a:t>Analysere Azure AD Activity Logs med Azure Log Analytics and Azure Monitor</a:t>
            </a:r>
            <a:endParaRPr lang="en-US" sz="3200" dirty="0"/>
          </a:p>
        </p:txBody>
      </p:sp>
      <p:sp>
        <p:nvSpPr>
          <p:cNvPr id="3" name="Subtitle 2">
            <a:extLst>
              <a:ext uri="{FF2B5EF4-FFF2-40B4-BE49-F238E27FC236}">
                <a16:creationId xmlns:a16="http://schemas.microsoft.com/office/drawing/2014/main" id="{6620949F-5F6F-4B9C-85EF-7AE3A5A8D5B2}"/>
              </a:ext>
            </a:extLst>
          </p:cNvPr>
          <p:cNvSpPr>
            <a:spLocks noGrp="1"/>
          </p:cNvSpPr>
          <p:nvPr>
            <p:ph type="subTitle" idx="1"/>
          </p:nvPr>
        </p:nvSpPr>
        <p:spPr/>
        <p:txBody>
          <a:bodyPr/>
          <a:lstStyle/>
          <a:p>
            <a:r>
              <a:rPr lang="en-US" dirty="0"/>
              <a:t>28. November 2018</a:t>
            </a:r>
          </a:p>
          <a:p>
            <a:r>
              <a:rPr lang="en-US" dirty="0"/>
              <a:t>Jan Vidar Elven, Skill AS</a:t>
            </a:r>
            <a:endParaRPr lang="nb-NO" dirty="0"/>
          </a:p>
        </p:txBody>
      </p:sp>
      <p:pic>
        <p:nvPicPr>
          <p:cNvPr id="9" name="Picture 8">
            <a:extLst>
              <a:ext uri="{FF2B5EF4-FFF2-40B4-BE49-F238E27FC236}">
                <a16:creationId xmlns:a16="http://schemas.microsoft.com/office/drawing/2014/main" id="{4CF909FD-8945-4378-8A7E-120AF63F6309}"/>
              </a:ext>
            </a:extLst>
          </p:cNvPr>
          <p:cNvPicPr>
            <a:picLocks noChangeAspect="1"/>
          </p:cNvPicPr>
          <p:nvPr/>
        </p:nvPicPr>
        <p:blipFill>
          <a:blip r:embed="rId3"/>
          <a:stretch>
            <a:fillRect/>
          </a:stretch>
        </p:blipFill>
        <p:spPr>
          <a:xfrm>
            <a:off x="7086599" y="3608797"/>
            <a:ext cx="1165167" cy="1165167"/>
          </a:xfrm>
          <a:prstGeom prst="rect">
            <a:avLst/>
          </a:prstGeom>
        </p:spPr>
      </p:pic>
      <p:pic>
        <p:nvPicPr>
          <p:cNvPr id="5" name="Picture 4">
            <a:extLst>
              <a:ext uri="{FF2B5EF4-FFF2-40B4-BE49-F238E27FC236}">
                <a16:creationId xmlns:a16="http://schemas.microsoft.com/office/drawing/2014/main" id="{7AAB4B84-8AC6-4436-B33F-199B2690A317}"/>
              </a:ext>
            </a:extLst>
          </p:cNvPr>
          <p:cNvPicPr>
            <a:picLocks noChangeAspect="1"/>
          </p:cNvPicPr>
          <p:nvPr/>
        </p:nvPicPr>
        <p:blipFill>
          <a:blip r:embed="rId4"/>
          <a:stretch>
            <a:fillRect/>
          </a:stretch>
        </p:blipFill>
        <p:spPr>
          <a:xfrm>
            <a:off x="914400" y="3540890"/>
            <a:ext cx="2362200" cy="1331298"/>
          </a:xfrm>
          <a:prstGeom prst="rect">
            <a:avLst/>
          </a:prstGeom>
        </p:spPr>
      </p:pic>
    </p:spTree>
    <p:extLst>
      <p:ext uri="{BB962C8B-B14F-4D97-AF65-F5344CB8AC3E}">
        <p14:creationId xmlns:p14="http://schemas.microsoft.com/office/powerpoint/2010/main" val="3238051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0A2D595-D775-42C2-B73A-23565469BF58}"/>
              </a:ext>
            </a:extLst>
          </p:cNvPr>
          <p:cNvSpPr>
            <a:spLocks noGrp="1"/>
          </p:cNvSpPr>
          <p:nvPr>
            <p:ph type="title"/>
          </p:nvPr>
        </p:nvSpPr>
        <p:spPr/>
        <p:txBody>
          <a:bodyPr/>
          <a:lstStyle/>
          <a:p>
            <a:r>
              <a:rPr lang="en-US" dirty="0" err="1"/>
              <a:t>Fullføre</a:t>
            </a:r>
            <a:r>
              <a:rPr lang="en-US" dirty="0"/>
              <a:t> Log Analytics Integrasjon</a:t>
            </a:r>
            <a:endParaRPr lang="nb-NO" dirty="0"/>
          </a:p>
        </p:txBody>
      </p:sp>
      <p:pic>
        <p:nvPicPr>
          <p:cNvPr id="4" name="Content Placeholder 3">
            <a:extLst>
              <a:ext uri="{FF2B5EF4-FFF2-40B4-BE49-F238E27FC236}">
                <a16:creationId xmlns:a16="http://schemas.microsoft.com/office/drawing/2014/main" id="{7B3B9482-B388-4527-A6ED-AB6701309B77}"/>
              </a:ext>
            </a:extLst>
          </p:cNvPr>
          <p:cNvPicPr>
            <a:picLocks noGrp="1" noChangeAspect="1"/>
          </p:cNvPicPr>
          <p:nvPr>
            <p:ph idx="1"/>
          </p:nvPr>
        </p:nvPicPr>
        <p:blipFill>
          <a:blip r:embed="rId2"/>
          <a:stretch>
            <a:fillRect/>
          </a:stretch>
        </p:blipFill>
        <p:spPr>
          <a:xfrm>
            <a:off x="2616323" y="881063"/>
            <a:ext cx="3911354" cy="3751262"/>
          </a:xfrm>
          <a:prstGeom prst="rect">
            <a:avLst/>
          </a:prstGeom>
        </p:spPr>
      </p:pic>
      <p:pic>
        <p:nvPicPr>
          <p:cNvPr id="5" name="Picture 4">
            <a:extLst>
              <a:ext uri="{FF2B5EF4-FFF2-40B4-BE49-F238E27FC236}">
                <a16:creationId xmlns:a16="http://schemas.microsoft.com/office/drawing/2014/main" id="{D75BC833-BDFA-4CF0-849C-2DD746A3B33D}"/>
              </a:ext>
            </a:extLst>
          </p:cNvPr>
          <p:cNvPicPr>
            <a:picLocks noChangeAspect="1"/>
          </p:cNvPicPr>
          <p:nvPr/>
        </p:nvPicPr>
        <p:blipFill>
          <a:blip r:embed="rId3"/>
          <a:stretch>
            <a:fillRect/>
          </a:stretch>
        </p:blipFill>
        <p:spPr>
          <a:xfrm>
            <a:off x="1327838" y="819150"/>
            <a:ext cx="5758761" cy="4193016"/>
          </a:xfrm>
          <a:prstGeom prst="rect">
            <a:avLst/>
          </a:prstGeom>
        </p:spPr>
      </p:pic>
    </p:spTree>
    <p:extLst>
      <p:ext uri="{BB962C8B-B14F-4D97-AF65-F5344CB8AC3E}">
        <p14:creationId xmlns:p14="http://schemas.microsoft.com/office/powerpoint/2010/main" val="4198812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8100E-0111-4FFB-A99C-0965ED41A715}"/>
              </a:ext>
            </a:extLst>
          </p:cNvPr>
          <p:cNvSpPr>
            <a:spLocks noGrp="1"/>
          </p:cNvSpPr>
          <p:nvPr>
            <p:ph type="title"/>
          </p:nvPr>
        </p:nvSpPr>
        <p:spPr/>
        <p:txBody>
          <a:bodyPr/>
          <a:lstStyle/>
          <a:p>
            <a:r>
              <a:rPr lang="en-US" dirty="0"/>
              <a:t>Azure AD Activity Logs Schema og Filter</a:t>
            </a:r>
            <a:endParaRPr lang="nb-NO" dirty="0"/>
          </a:p>
        </p:txBody>
      </p:sp>
      <p:pic>
        <p:nvPicPr>
          <p:cNvPr id="2050" name="Picture 2" descr="C:\Users\jan.elven\AppData\Local\Temp\SNAGHTML261c3da.PNG">
            <a:extLst>
              <a:ext uri="{FF2B5EF4-FFF2-40B4-BE49-F238E27FC236}">
                <a16:creationId xmlns:a16="http://schemas.microsoft.com/office/drawing/2014/main" id="{B211C022-13C1-4EE3-AF13-040BA11F188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24444" y="881062"/>
            <a:ext cx="3568576" cy="41290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96EB035-DD90-4571-A5BF-065B3B9520B9}"/>
              </a:ext>
            </a:extLst>
          </p:cNvPr>
          <p:cNvPicPr>
            <a:picLocks noChangeAspect="1"/>
          </p:cNvPicPr>
          <p:nvPr/>
        </p:nvPicPr>
        <p:blipFill>
          <a:blip r:embed="rId3"/>
          <a:stretch>
            <a:fillRect/>
          </a:stretch>
        </p:blipFill>
        <p:spPr>
          <a:xfrm>
            <a:off x="1913811" y="895350"/>
            <a:ext cx="5620407" cy="4218016"/>
          </a:xfrm>
          <a:prstGeom prst="rect">
            <a:avLst/>
          </a:prstGeom>
        </p:spPr>
      </p:pic>
      <p:pic>
        <p:nvPicPr>
          <p:cNvPr id="5" name="Picture 4">
            <a:extLst>
              <a:ext uri="{FF2B5EF4-FFF2-40B4-BE49-F238E27FC236}">
                <a16:creationId xmlns:a16="http://schemas.microsoft.com/office/drawing/2014/main" id="{DC40768F-B5DA-45E5-840E-BD338B334A84}"/>
              </a:ext>
            </a:extLst>
          </p:cNvPr>
          <p:cNvPicPr>
            <a:picLocks noChangeAspect="1"/>
          </p:cNvPicPr>
          <p:nvPr/>
        </p:nvPicPr>
        <p:blipFill>
          <a:blip r:embed="rId4"/>
          <a:stretch>
            <a:fillRect/>
          </a:stretch>
        </p:blipFill>
        <p:spPr>
          <a:xfrm>
            <a:off x="1981200" y="878884"/>
            <a:ext cx="5645977" cy="4234482"/>
          </a:xfrm>
          <a:prstGeom prst="rect">
            <a:avLst/>
          </a:prstGeom>
        </p:spPr>
      </p:pic>
    </p:spTree>
    <p:extLst>
      <p:ext uri="{BB962C8B-B14F-4D97-AF65-F5344CB8AC3E}">
        <p14:creationId xmlns:p14="http://schemas.microsoft.com/office/powerpoint/2010/main" val="4074722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E8CF6-F0CB-41EB-AC4B-D60EADE72BE9}"/>
              </a:ext>
            </a:extLst>
          </p:cNvPr>
          <p:cNvSpPr>
            <a:spLocks noGrp="1"/>
          </p:cNvSpPr>
          <p:nvPr>
            <p:ph type="title"/>
          </p:nvPr>
        </p:nvSpPr>
        <p:spPr/>
        <p:txBody>
          <a:bodyPr/>
          <a:lstStyle/>
          <a:p>
            <a:r>
              <a:rPr lang="en-US" dirty="0"/>
              <a:t>Ressurser for å komme </a:t>
            </a:r>
            <a:r>
              <a:rPr lang="en-US" dirty="0" err="1"/>
              <a:t>i</a:t>
            </a:r>
            <a:r>
              <a:rPr lang="en-US" dirty="0"/>
              <a:t> gang</a:t>
            </a:r>
            <a:endParaRPr lang="nb-NO" dirty="0"/>
          </a:p>
        </p:txBody>
      </p:sp>
      <p:sp>
        <p:nvSpPr>
          <p:cNvPr id="3" name="Content Placeholder 2">
            <a:extLst>
              <a:ext uri="{FF2B5EF4-FFF2-40B4-BE49-F238E27FC236}">
                <a16:creationId xmlns:a16="http://schemas.microsoft.com/office/drawing/2014/main" id="{43BAF197-5188-448E-B77D-DB5EE00252BC}"/>
              </a:ext>
            </a:extLst>
          </p:cNvPr>
          <p:cNvSpPr>
            <a:spLocks noGrp="1"/>
          </p:cNvSpPr>
          <p:nvPr>
            <p:ph idx="1"/>
          </p:nvPr>
        </p:nvSpPr>
        <p:spPr/>
        <p:txBody>
          <a:bodyPr/>
          <a:lstStyle/>
          <a:p>
            <a:r>
              <a:rPr lang="en-US" dirty="0"/>
              <a:t>Integrate Azure AD logs with Log Analytics using Azure Monitor: </a:t>
            </a:r>
            <a:r>
              <a:rPr lang="en-US" dirty="0">
                <a:hlinkClick r:id="rId2"/>
              </a:rPr>
              <a:t>http://aka.ms/AzureADLogAnalytics</a:t>
            </a:r>
            <a:r>
              <a:rPr lang="en-US" dirty="0"/>
              <a:t> </a:t>
            </a:r>
          </a:p>
          <a:p>
            <a:r>
              <a:rPr lang="en-US" dirty="0"/>
              <a:t>Analyze Azure AD activity logs with Log Analytics, sample queries: </a:t>
            </a:r>
            <a:r>
              <a:rPr lang="en-US" dirty="0">
                <a:hlinkClick r:id="rId3"/>
              </a:rPr>
              <a:t>https://aka.ms/AzureADLogAnalyticsqueries</a:t>
            </a:r>
            <a:r>
              <a:rPr lang="en-US" dirty="0"/>
              <a:t> </a:t>
            </a:r>
          </a:p>
          <a:p>
            <a:r>
              <a:rPr lang="en-US" dirty="0"/>
              <a:t>Install and use the Log Analytics views for Azure Active Directory: </a:t>
            </a:r>
            <a:r>
              <a:rPr lang="en-US" dirty="0">
                <a:hlinkClick r:id="rId4"/>
              </a:rPr>
              <a:t>https://aka.ms/AADLogAnalyticsviews</a:t>
            </a:r>
            <a:endParaRPr lang="en-US" dirty="0"/>
          </a:p>
          <a:p>
            <a:endParaRPr lang="en-US" dirty="0"/>
          </a:p>
          <a:p>
            <a:r>
              <a:rPr lang="en-US" dirty="0" err="1"/>
              <a:t>Lær</a:t>
            </a:r>
            <a:r>
              <a:rPr lang="en-US" dirty="0"/>
              <a:t> Kusto: </a:t>
            </a:r>
            <a:r>
              <a:rPr lang="en-US" dirty="0">
                <a:hlinkClick r:id="rId5"/>
              </a:rPr>
              <a:t>https://docs.microsoft.com/en-us/azure/log-analytics/query-language/get-started-queries</a:t>
            </a:r>
            <a:endParaRPr lang="en-US" dirty="0"/>
          </a:p>
          <a:p>
            <a:r>
              <a:rPr lang="en-US" dirty="0">
                <a:hlinkClick r:id="rId6"/>
              </a:rPr>
              <a:t>https://portal.loganalytics.io/demo</a:t>
            </a:r>
            <a:r>
              <a:rPr lang="en-US" dirty="0"/>
              <a:t> </a:t>
            </a:r>
          </a:p>
          <a:p>
            <a:r>
              <a:rPr lang="en-US" dirty="0"/>
              <a:t>Pluralsight: “Kusto Query Language (KQL) from Scratch”</a:t>
            </a:r>
            <a:endParaRPr lang="nb-NO" dirty="0"/>
          </a:p>
        </p:txBody>
      </p:sp>
    </p:spTree>
    <p:extLst>
      <p:ext uri="{BB962C8B-B14F-4D97-AF65-F5344CB8AC3E}">
        <p14:creationId xmlns:p14="http://schemas.microsoft.com/office/powerpoint/2010/main" val="1889996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B1098-5FC4-416A-BF17-42075CF3E2DB}"/>
              </a:ext>
            </a:extLst>
          </p:cNvPr>
          <p:cNvSpPr>
            <a:spLocks noGrp="1"/>
          </p:cNvSpPr>
          <p:nvPr>
            <p:ph type="title"/>
          </p:nvPr>
        </p:nvSpPr>
        <p:spPr/>
        <p:txBody>
          <a:bodyPr/>
          <a:lstStyle/>
          <a:p>
            <a:r>
              <a:rPr lang="en-US" dirty="0"/>
              <a:t>Log Analytics Views </a:t>
            </a:r>
            <a:r>
              <a:rPr lang="en-US" dirty="0" err="1"/>
              <a:t>fra</a:t>
            </a:r>
            <a:r>
              <a:rPr lang="en-US" dirty="0"/>
              <a:t> Microsoft (</a:t>
            </a:r>
            <a:r>
              <a:rPr lang="en-US" dirty="0" err="1"/>
              <a:t>Github</a:t>
            </a:r>
            <a:r>
              <a:rPr lang="en-US" dirty="0"/>
              <a:t>)</a:t>
            </a:r>
            <a:endParaRPr lang="nb-NO" dirty="0"/>
          </a:p>
        </p:txBody>
      </p:sp>
      <p:pic>
        <p:nvPicPr>
          <p:cNvPr id="4" name="Content Placeholder 3">
            <a:extLst>
              <a:ext uri="{FF2B5EF4-FFF2-40B4-BE49-F238E27FC236}">
                <a16:creationId xmlns:a16="http://schemas.microsoft.com/office/drawing/2014/main" id="{3616ACFA-FAD2-4B50-961D-E1BEA264371F}"/>
              </a:ext>
            </a:extLst>
          </p:cNvPr>
          <p:cNvPicPr>
            <a:picLocks noGrp="1" noChangeAspect="1"/>
          </p:cNvPicPr>
          <p:nvPr>
            <p:ph idx="1"/>
          </p:nvPr>
        </p:nvPicPr>
        <p:blipFill>
          <a:blip r:embed="rId2"/>
          <a:stretch>
            <a:fillRect/>
          </a:stretch>
        </p:blipFill>
        <p:spPr>
          <a:xfrm>
            <a:off x="838999" y="881062"/>
            <a:ext cx="6738479" cy="4205287"/>
          </a:xfrm>
          <a:prstGeom prst="rect">
            <a:avLst/>
          </a:prstGeom>
        </p:spPr>
      </p:pic>
      <p:pic>
        <p:nvPicPr>
          <p:cNvPr id="5" name="Picture 4">
            <a:extLst>
              <a:ext uri="{FF2B5EF4-FFF2-40B4-BE49-F238E27FC236}">
                <a16:creationId xmlns:a16="http://schemas.microsoft.com/office/drawing/2014/main" id="{98C93C7C-9F7C-48BD-A785-B87350144BFE}"/>
              </a:ext>
            </a:extLst>
          </p:cNvPr>
          <p:cNvPicPr>
            <a:picLocks noChangeAspect="1"/>
          </p:cNvPicPr>
          <p:nvPr/>
        </p:nvPicPr>
        <p:blipFill>
          <a:blip r:embed="rId3"/>
          <a:stretch>
            <a:fillRect/>
          </a:stretch>
        </p:blipFill>
        <p:spPr>
          <a:xfrm>
            <a:off x="201779" y="806880"/>
            <a:ext cx="8713621" cy="4279470"/>
          </a:xfrm>
          <a:prstGeom prst="rect">
            <a:avLst/>
          </a:prstGeom>
        </p:spPr>
      </p:pic>
      <p:pic>
        <p:nvPicPr>
          <p:cNvPr id="6" name="Picture 5">
            <a:extLst>
              <a:ext uri="{FF2B5EF4-FFF2-40B4-BE49-F238E27FC236}">
                <a16:creationId xmlns:a16="http://schemas.microsoft.com/office/drawing/2014/main" id="{09A9C605-473A-4F63-A5FB-9BD8EB03E94B}"/>
              </a:ext>
            </a:extLst>
          </p:cNvPr>
          <p:cNvPicPr>
            <a:picLocks noChangeAspect="1"/>
          </p:cNvPicPr>
          <p:nvPr/>
        </p:nvPicPr>
        <p:blipFill>
          <a:blip r:embed="rId4"/>
          <a:stretch>
            <a:fillRect/>
          </a:stretch>
        </p:blipFill>
        <p:spPr>
          <a:xfrm>
            <a:off x="304800" y="826291"/>
            <a:ext cx="8140931" cy="4282919"/>
          </a:xfrm>
          <a:prstGeom prst="rect">
            <a:avLst/>
          </a:prstGeom>
        </p:spPr>
      </p:pic>
      <p:pic>
        <p:nvPicPr>
          <p:cNvPr id="8" name="Picture 7">
            <a:extLst>
              <a:ext uri="{FF2B5EF4-FFF2-40B4-BE49-F238E27FC236}">
                <a16:creationId xmlns:a16="http://schemas.microsoft.com/office/drawing/2014/main" id="{C70CDA5A-F324-42F7-9F57-3BEF8C529CB3}"/>
              </a:ext>
            </a:extLst>
          </p:cNvPr>
          <p:cNvPicPr>
            <a:picLocks noChangeAspect="1"/>
          </p:cNvPicPr>
          <p:nvPr/>
        </p:nvPicPr>
        <p:blipFill>
          <a:blip r:embed="rId5"/>
          <a:stretch>
            <a:fillRect/>
          </a:stretch>
        </p:blipFill>
        <p:spPr>
          <a:xfrm>
            <a:off x="2895600" y="858202"/>
            <a:ext cx="2758387" cy="4069002"/>
          </a:xfrm>
          <a:prstGeom prst="rect">
            <a:avLst/>
          </a:prstGeom>
        </p:spPr>
      </p:pic>
    </p:spTree>
    <p:extLst>
      <p:ext uri="{BB962C8B-B14F-4D97-AF65-F5344CB8AC3E}">
        <p14:creationId xmlns:p14="http://schemas.microsoft.com/office/powerpoint/2010/main" val="3277073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922F8D-A35B-48D2-AC38-7BC989521CD1}"/>
              </a:ext>
            </a:extLst>
          </p:cNvPr>
          <p:cNvSpPr>
            <a:spLocks noGrp="1"/>
          </p:cNvSpPr>
          <p:nvPr>
            <p:ph type="title"/>
          </p:nvPr>
        </p:nvSpPr>
        <p:spPr/>
        <p:txBody>
          <a:bodyPr/>
          <a:lstStyle/>
          <a:p>
            <a:r>
              <a:rPr lang="en-US" dirty="0"/>
              <a:t>Demo</a:t>
            </a:r>
            <a:endParaRPr lang="nb-NO" dirty="0"/>
          </a:p>
        </p:txBody>
      </p:sp>
      <p:sp>
        <p:nvSpPr>
          <p:cNvPr id="5" name="Text Placeholder 4">
            <a:extLst>
              <a:ext uri="{FF2B5EF4-FFF2-40B4-BE49-F238E27FC236}">
                <a16:creationId xmlns:a16="http://schemas.microsoft.com/office/drawing/2014/main" id="{D55995E5-F0B2-414C-80C8-35B573D553C1}"/>
              </a:ext>
            </a:extLst>
          </p:cNvPr>
          <p:cNvSpPr>
            <a:spLocks noGrp="1"/>
          </p:cNvSpPr>
          <p:nvPr>
            <p:ph type="body" idx="1"/>
          </p:nvPr>
        </p:nvSpPr>
        <p:spPr/>
        <p:txBody>
          <a:bodyPr/>
          <a:lstStyle/>
          <a:p>
            <a:r>
              <a:rPr lang="en-US" dirty="0"/>
              <a:t>Log Analytics og Azure AD </a:t>
            </a:r>
            <a:r>
              <a:rPr lang="en-US" dirty="0" err="1"/>
              <a:t>Signin</a:t>
            </a:r>
            <a:r>
              <a:rPr lang="en-US" dirty="0"/>
              <a:t> og Audit Logs</a:t>
            </a:r>
            <a:endParaRPr lang="nb-NO" dirty="0"/>
          </a:p>
        </p:txBody>
      </p:sp>
    </p:spTree>
    <p:extLst>
      <p:ext uri="{BB962C8B-B14F-4D97-AF65-F5344CB8AC3E}">
        <p14:creationId xmlns:p14="http://schemas.microsoft.com/office/powerpoint/2010/main" val="620276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297C3-432B-43E8-84FB-9596FD05494F}"/>
              </a:ext>
            </a:extLst>
          </p:cNvPr>
          <p:cNvSpPr>
            <a:spLocks noGrp="1"/>
          </p:cNvSpPr>
          <p:nvPr>
            <p:ph type="title"/>
          </p:nvPr>
        </p:nvSpPr>
        <p:spPr/>
        <p:txBody>
          <a:bodyPr/>
          <a:lstStyle/>
          <a:p>
            <a:r>
              <a:rPr lang="en-US" dirty="0" err="1"/>
              <a:t>Blogg</a:t>
            </a:r>
            <a:r>
              <a:rPr lang="en-US" dirty="0"/>
              <a:t> </a:t>
            </a:r>
            <a:r>
              <a:rPr lang="en-US" dirty="0" err="1"/>
              <a:t>artikler</a:t>
            </a:r>
            <a:endParaRPr lang="nb-NO" dirty="0"/>
          </a:p>
        </p:txBody>
      </p:sp>
      <p:sp>
        <p:nvSpPr>
          <p:cNvPr id="3" name="Content Placeholder 2">
            <a:extLst>
              <a:ext uri="{FF2B5EF4-FFF2-40B4-BE49-F238E27FC236}">
                <a16:creationId xmlns:a16="http://schemas.microsoft.com/office/drawing/2014/main" id="{797F5931-63EE-4C21-AE5E-8A7B544E7F0F}"/>
              </a:ext>
            </a:extLst>
          </p:cNvPr>
          <p:cNvSpPr>
            <a:spLocks noGrp="1"/>
          </p:cNvSpPr>
          <p:nvPr>
            <p:ph idx="1"/>
          </p:nvPr>
        </p:nvSpPr>
        <p:spPr/>
        <p:txBody>
          <a:bodyPr/>
          <a:lstStyle/>
          <a:p>
            <a:r>
              <a:rPr lang="nb-NO" dirty="0">
                <a:hlinkClick r:id="rId2"/>
              </a:rPr>
              <a:t>https://gotoguy.blog/2018/11/06/get-started-with-integration-of-azure-ad-activity-logs-to-azure-log-analytics/</a:t>
            </a:r>
            <a:endParaRPr lang="nb-NO" dirty="0"/>
          </a:p>
          <a:p>
            <a:r>
              <a:rPr lang="nb-NO" dirty="0">
                <a:hlinkClick r:id="rId3"/>
              </a:rPr>
              <a:t>https://gotoguy.blog/2018/11/11/alert-on-on-premises-connectivity-for-self-service-password-reset-using-azure-monitor-and-azure-ad-activity-logs-in-log-analytics/</a:t>
            </a:r>
          </a:p>
          <a:p>
            <a:r>
              <a:rPr lang="nb-NO" dirty="0">
                <a:hlinkClick r:id="rId3"/>
              </a:rPr>
              <a:t>https://gotoguy.blog/2018/11/21/exploring-azure-mfa-sign-in-failures-using-log-analytics/</a:t>
            </a:r>
            <a:endParaRPr lang="nb-NO" dirty="0"/>
          </a:p>
          <a:p>
            <a:endParaRPr lang="en-US" dirty="0"/>
          </a:p>
          <a:p>
            <a:r>
              <a:rPr lang="en-US" dirty="0"/>
              <a:t>Azure AD Log Analytics Views (Kommer!): </a:t>
            </a:r>
            <a:r>
              <a:rPr lang="en-US" dirty="0">
                <a:hlinkClick r:id="rId4"/>
              </a:rPr>
              <a:t>h</a:t>
            </a:r>
            <a:r>
              <a:rPr lang="nb-NO" dirty="0">
                <a:hlinkClick r:id="rId4"/>
              </a:rPr>
              <a:t>ttps://github.com/skillriver</a:t>
            </a:r>
            <a:endParaRPr lang="nb-NO" dirty="0"/>
          </a:p>
          <a:p>
            <a:endParaRPr lang="nb-NO" dirty="0"/>
          </a:p>
          <a:p>
            <a:endParaRPr lang="nb-NO" dirty="0"/>
          </a:p>
        </p:txBody>
      </p:sp>
    </p:spTree>
    <p:extLst>
      <p:ext uri="{BB962C8B-B14F-4D97-AF65-F5344CB8AC3E}">
        <p14:creationId xmlns:p14="http://schemas.microsoft.com/office/powerpoint/2010/main" val="1338425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4616A3F-6401-46B4-A6C0-CF4CC98318B9}"/>
              </a:ext>
            </a:extLst>
          </p:cNvPr>
          <p:cNvSpPr txBox="1"/>
          <p:nvPr/>
        </p:nvSpPr>
        <p:spPr>
          <a:xfrm>
            <a:off x="0" y="514350"/>
            <a:ext cx="2819400" cy="156966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CH" sz="2400" b="0" i="0" u="none" strike="noStrike" kern="1200" cap="none" spc="0" normalizeH="0" baseline="0" noProof="0" dirty="0">
                <a:ln>
                  <a:noFill/>
                </a:ln>
                <a:solidFill>
                  <a:srgbClr val="203A45"/>
                </a:solidFill>
                <a:effectLst/>
                <a:uLnTx/>
                <a:uFillTx/>
                <a:latin typeface="Calibri" panose="020F0502020204030204"/>
                <a:ea typeface="+mn-ea"/>
                <a:cs typeface="+mn-cs"/>
              </a:rPr>
              <a:t>Jan Vidar Elven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dirty="0">
                <a:ln>
                  <a:noFill/>
                </a:ln>
                <a:solidFill>
                  <a:srgbClr val="203A45"/>
                </a:solidFill>
                <a:effectLst/>
                <a:uLnTx/>
                <a:uFillTx/>
                <a:latin typeface="Calibri" panose="020F0502020204030204"/>
                <a:ea typeface="+mn-ea"/>
                <a:cs typeface="+mn-cs"/>
              </a:rPr>
              <a:t>Enterprise Mobility MVP</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dirty="0">
                <a:ln>
                  <a:noFill/>
                </a:ln>
                <a:solidFill>
                  <a:srgbClr val="203A45"/>
                </a:solidFill>
                <a:effectLst/>
                <a:uLnTx/>
                <a:uFillTx/>
                <a:latin typeface="Calibri" panose="020F0502020204030204"/>
                <a:ea typeface="+mn-ea"/>
                <a:cs typeface="+mn-cs"/>
              </a:rPr>
              <a:t>Cloud </a:t>
            </a:r>
            <a:r>
              <a:rPr kumimoji="0" lang="de-CH" sz="1800" b="0" i="0" u="none" strike="noStrike" kern="1200" cap="none" spc="0" normalizeH="0" baseline="0" noProof="0" dirty="0" err="1">
                <a:ln>
                  <a:noFill/>
                </a:ln>
                <a:solidFill>
                  <a:srgbClr val="203A45"/>
                </a:solidFill>
                <a:effectLst/>
                <a:uLnTx/>
                <a:uFillTx/>
                <a:latin typeface="Calibri" panose="020F0502020204030204"/>
                <a:ea typeface="+mn-ea"/>
                <a:cs typeface="+mn-cs"/>
              </a:rPr>
              <a:t>Architect</a:t>
            </a:r>
            <a:r>
              <a:rPr kumimoji="0" lang="de-CH" sz="1800" b="0" i="0" u="none" strike="noStrike" kern="1200" cap="none" spc="0" normalizeH="0" baseline="0" noProof="0" dirty="0">
                <a:ln>
                  <a:noFill/>
                </a:ln>
                <a:solidFill>
                  <a:srgbClr val="203A45"/>
                </a:solidFill>
                <a:effectLst/>
                <a:uLnTx/>
                <a:uFillTx/>
                <a:latin typeface="Calibri" panose="020F0502020204030204"/>
                <a:ea typeface="+mn-ea"/>
                <a:cs typeface="+mn-cs"/>
              </a:rPr>
              <a:t> @ Skill AS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dirty="0">
                <a:ln>
                  <a:noFill/>
                </a:ln>
                <a:solidFill>
                  <a:srgbClr val="203A45"/>
                </a:solidFill>
                <a:effectLst/>
                <a:uLnTx/>
                <a:uFillTx/>
                <a:latin typeface="Calibri" panose="020F0502020204030204"/>
                <a:ea typeface="+mn-ea"/>
                <a:cs typeface="+mn-cs"/>
              </a:rPr>
              <a:t>@skillriver </a:t>
            </a:r>
            <a:r>
              <a:rPr kumimoji="0" lang="nl-NL" sz="1800" b="0" i="0" u="none" strike="noStrike" kern="1200" cap="none" spc="0" normalizeH="0" baseline="0" noProof="0" dirty="0">
                <a:ln>
                  <a:noFill/>
                </a:ln>
                <a:solidFill>
                  <a:srgbClr val="203A45"/>
                </a:solidFill>
                <a:effectLst/>
                <a:uLnTx/>
                <a:uFillTx/>
                <a:latin typeface="Calibri" panose="020F0502020204030204"/>
                <a:ea typeface="+mn-ea"/>
                <a:cs typeface="+mn-cs"/>
              </a:rPr>
              <a:t>| gotoguy.blog</a:t>
            </a:r>
            <a:r>
              <a:rPr kumimoji="0" lang="de-CH" sz="1800" b="0" i="0" u="none" strike="noStrike" kern="1200" cap="none" spc="0" normalizeH="0" baseline="0" noProof="0" dirty="0">
                <a:ln>
                  <a:noFill/>
                </a:ln>
                <a:solidFill>
                  <a:srgbClr val="203A45"/>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srgbClr val="203A45"/>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dirty="0">
              <a:ln>
                <a:noFill/>
              </a:ln>
              <a:solidFill>
                <a:srgbClr val="203A45"/>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AE57C96-4B75-4D67-B08A-CF7C50E7BCFA}"/>
              </a:ext>
            </a:extLst>
          </p:cNvPr>
          <p:cNvPicPr>
            <a:picLocks noChangeAspect="1"/>
          </p:cNvPicPr>
          <p:nvPr/>
        </p:nvPicPr>
        <p:blipFill>
          <a:blip r:embed="rId3"/>
          <a:stretch>
            <a:fillRect/>
          </a:stretch>
        </p:blipFill>
        <p:spPr>
          <a:xfrm>
            <a:off x="2046316" y="633500"/>
            <a:ext cx="314325" cy="228600"/>
          </a:xfrm>
          <a:prstGeom prst="rect">
            <a:avLst/>
          </a:prstGeom>
        </p:spPr>
      </p:pic>
    </p:spTree>
    <p:extLst>
      <p:ext uri="{BB962C8B-B14F-4D97-AF65-F5344CB8AC3E}">
        <p14:creationId xmlns:p14="http://schemas.microsoft.com/office/powerpoint/2010/main" val="3613375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0940A2-74D0-4F17-8B0A-33AD7047A784}"/>
              </a:ext>
            </a:extLst>
          </p:cNvPr>
          <p:cNvSpPr>
            <a:spLocks noGrp="1"/>
          </p:cNvSpPr>
          <p:nvPr>
            <p:ph type="title"/>
          </p:nvPr>
        </p:nvSpPr>
        <p:spPr/>
        <p:txBody>
          <a:bodyPr/>
          <a:lstStyle/>
          <a:p>
            <a:r>
              <a:rPr lang="en-US" dirty="0"/>
              <a:t>Om Azure AD Activity Logs</a:t>
            </a:r>
            <a:endParaRPr lang="nb-NO" dirty="0"/>
          </a:p>
        </p:txBody>
      </p:sp>
      <p:sp>
        <p:nvSpPr>
          <p:cNvPr id="5" name="Content Placeholder 4">
            <a:extLst>
              <a:ext uri="{FF2B5EF4-FFF2-40B4-BE49-F238E27FC236}">
                <a16:creationId xmlns:a16="http://schemas.microsoft.com/office/drawing/2014/main" id="{44E1DEE5-8628-4233-8D91-9F1453226385}"/>
              </a:ext>
            </a:extLst>
          </p:cNvPr>
          <p:cNvSpPr>
            <a:spLocks noGrp="1"/>
          </p:cNvSpPr>
          <p:nvPr>
            <p:ph sz="half" idx="1"/>
          </p:nvPr>
        </p:nvSpPr>
        <p:spPr/>
        <p:txBody>
          <a:bodyPr/>
          <a:lstStyle/>
          <a:p>
            <a:r>
              <a:rPr lang="en-US" sz="2000" dirty="0"/>
              <a:t>Sign-ins</a:t>
            </a:r>
          </a:p>
          <a:p>
            <a:pPr lvl="1"/>
            <a:r>
              <a:rPr lang="en-US" sz="1600" dirty="0"/>
              <a:t>All sign-in </a:t>
            </a:r>
            <a:r>
              <a:rPr lang="en-US" sz="1600" dirty="0" err="1"/>
              <a:t>relatert</a:t>
            </a:r>
            <a:r>
              <a:rPr lang="en-US" sz="1600" dirty="0"/>
              <a:t> info, inkludert Conditional Access</a:t>
            </a:r>
          </a:p>
          <a:p>
            <a:pPr lvl="1"/>
            <a:r>
              <a:rPr lang="en-US" sz="1600" dirty="0"/>
              <a:t>Krever Azure AD Premium </a:t>
            </a:r>
            <a:r>
              <a:rPr lang="en-US" sz="1600" dirty="0" err="1"/>
              <a:t>i</a:t>
            </a:r>
            <a:r>
              <a:rPr lang="en-US" sz="1600" dirty="0"/>
              <a:t> tenant</a:t>
            </a:r>
          </a:p>
          <a:p>
            <a:pPr lvl="1"/>
            <a:r>
              <a:rPr lang="en-US" sz="1600" dirty="0"/>
              <a:t>30 dager retention</a:t>
            </a:r>
          </a:p>
          <a:p>
            <a:r>
              <a:rPr lang="en-US" sz="2000" dirty="0"/>
              <a:t>Audit Log</a:t>
            </a:r>
          </a:p>
          <a:p>
            <a:pPr lvl="1"/>
            <a:r>
              <a:rPr lang="en-US" sz="1600" dirty="0"/>
              <a:t>Endringer </a:t>
            </a:r>
            <a:r>
              <a:rPr lang="en-US" sz="1600" dirty="0" err="1"/>
              <a:t>i</a:t>
            </a:r>
            <a:r>
              <a:rPr lang="en-US" sz="1600"/>
              <a:t> Directory</a:t>
            </a:r>
            <a:endParaRPr lang="en-US" sz="1600" dirty="0"/>
          </a:p>
          <a:p>
            <a:pPr lvl="1"/>
            <a:r>
              <a:rPr lang="en-US" sz="1600" dirty="0"/>
              <a:t>7 dager retention </a:t>
            </a:r>
            <a:r>
              <a:rPr lang="en-US" sz="1600" dirty="0" err="1"/>
              <a:t>i</a:t>
            </a:r>
            <a:r>
              <a:rPr lang="en-US" sz="1600" dirty="0"/>
              <a:t> AAD Free, 30 dager </a:t>
            </a:r>
            <a:r>
              <a:rPr lang="en-US" sz="1600" dirty="0" err="1"/>
              <a:t>i</a:t>
            </a:r>
            <a:r>
              <a:rPr lang="en-US" sz="1600" dirty="0"/>
              <a:t> Premium</a:t>
            </a:r>
          </a:p>
          <a:p>
            <a:r>
              <a:rPr lang="en-US" sz="2000" dirty="0"/>
              <a:t>Reporting API</a:t>
            </a:r>
          </a:p>
          <a:p>
            <a:r>
              <a:rPr lang="en-US" sz="2000" dirty="0"/>
              <a:t>Power BI Azure AD Activity Logs</a:t>
            </a:r>
          </a:p>
        </p:txBody>
      </p:sp>
      <p:pic>
        <p:nvPicPr>
          <p:cNvPr id="7" name="Content Placeholder 6">
            <a:extLst>
              <a:ext uri="{FF2B5EF4-FFF2-40B4-BE49-F238E27FC236}">
                <a16:creationId xmlns:a16="http://schemas.microsoft.com/office/drawing/2014/main" id="{D8471BB4-14CF-4A51-9320-7708FBCC1BB6}"/>
              </a:ext>
            </a:extLst>
          </p:cNvPr>
          <p:cNvPicPr>
            <a:picLocks noGrp="1" noChangeAspect="1"/>
          </p:cNvPicPr>
          <p:nvPr>
            <p:ph sz="half" idx="2"/>
          </p:nvPr>
        </p:nvPicPr>
        <p:blipFill>
          <a:blip r:embed="rId3"/>
          <a:stretch>
            <a:fillRect/>
          </a:stretch>
        </p:blipFill>
        <p:spPr>
          <a:xfrm>
            <a:off x="4953000" y="887816"/>
            <a:ext cx="3200400" cy="4176980"/>
          </a:xfrm>
          <a:prstGeom prst="rect">
            <a:avLst/>
          </a:prstGeom>
        </p:spPr>
      </p:pic>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550CB62C-6D85-42B5-9E1E-1C8CB7835666}"/>
                  </a:ext>
                </a:extLst>
              </p:cNvPr>
              <p:cNvGraphicFramePr>
                <a:graphicFrameLocks noChangeAspect="1"/>
              </p:cNvGraphicFramePr>
              <p:nvPr>
                <p:extLst>
                  <p:ext uri="{D42A27DB-BD31-4B8C-83A1-F6EECF244321}">
                    <p14:modId xmlns:p14="http://schemas.microsoft.com/office/powerpoint/2010/main" val="3831226839"/>
                  </p:ext>
                </p:extLst>
              </p:nvPr>
            </p:nvGraphicFramePr>
            <p:xfrm>
              <a:off x="6096000" y="3853815"/>
              <a:ext cx="2286000" cy="1285875"/>
            </p:xfrm>
            <a:graphic>
              <a:graphicData uri="http://schemas.microsoft.com/office/powerpoint/2016/slidezoom">
                <pslz:sldZm>
                  <pslz:sldZmObj sldId="328" cId="3265386186">
                    <pslz:zmPr id="{C18A03CC-B962-40B5-8120-9E4D29AF00AB}" returnToParent="0" transitionDur="1000" showBg="0">
                      <p166:blipFill xmlns:p166="http://schemas.microsoft.com/office/powerpoint/2016/6/main">
                        <a:blip r:embed="rId4"/>
                        <a:stretch>
                          <a:fillRect/>
                        </a:stretch>
                      </p166:blipFill>
                      <p166:spPr xmlns:p166="http://schemas.microsoft.com/office/powerpoint/2016/6/main">
                        <a:xfrm>
                          <a:off x="0" y="0"/>
                          <a:ext cx="2286000" cy="1285875"/>
                        </a:xfrm>
                        <a:prstGeom prst="rect">
                          <a:avLst/>
                        </a:prstGeom>
                      </p166:spPr>
                    </pslz:zmPr>
                  </pslz:sldZmObj>
                </pslz:sldZm>
              </a:graphicData>
            </a:graphic>
          </p:graphicFrame>
        </mc:Choice>
        <mc:Fallback xmlns="">
          <p:pic>
            <p:nvPicPr>
              <p:cNvPr id="11" name="Slide Zoom 10">
                <a:extLst>
                  <a:ext uri="{FF2B5EF4-FFF2-40B4-BE49-F238E27FC236}">
                    <a16:creationId xmlns:a16="http://schemas.microsoft.com/office/drawing/2014/main" id="{550CB62C-6D85-42B5-9E1E-1C8CB7835666}"/>
                  </a:ext>
                </a:extLst>
              </p:cNvPr>
              <p:cNvPicPr>
                <a:picLocks noGrp="1" noRot="1" noChangeAspect="1" noMove="1" noResize="1" noEditPoints="1" noAdjustHandles="1" noChangeArrowheads="1" noChangeShapeType="1"/>
              </p:cNvPicPr>
              <p:nvPr/>
            </p:nvPicPr>
            <p:blipFill>
              <a:blip r:embed="rId5"/>
              <a:stretch>
                <a:fillRect/>
              </a:stretch>
            </p:blipFill>
            <p:spPr>
              <a:xfrm>
                <a:off x="6096000" y="3853815"/>
                <a:ext cx="2286000" cy="1285875"/>
              </a:xfrm>
              <a:prstGeom prst="rect">
                <a:avLst/>
              </a:prstGeom>
            </p:spPr>
          </p:pic>
        </mc:Fallback>
      </mc:AlternateContent>
    </p:spTree>
    <p:extLst>
      <p:ext uri="{BB962C8B-B14F-4D97-AF65-F5344CB8AC3E}">
        <p14:creationId xmlns:p14="http://schemas.microsoft.com/office/powerpoint/2010/main" val="2203854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4A0653-A616-47C8-9831-DF254B62210A}"/>
              </a:ext>
            </a:extLst>
          </p:cNvPr>
          <p:cNvPicPr>
            <a:picLocks noChangeAspect="1"/>
          </p:cNvPicPr>
          <p:nvPr/>
        </p:nvPicPr>
        <p:blipFill>
          <a:blip r:embed="rId2"/>
          <a:stretch>
            <a:fillRect/>
          </a:stretch>
        </p:blipFill>
        <p:spPr>
          <a:xfrm>
            <a:off x="1699788" y="514350"/>
            <a:ext cx="5767812" cy="4131553"/>
          </a:xfrm>
          <a:prstGeom prst="rect">
            <a:avLst/>
          </a:prstGeom>
        </p:spPr>
      </p:pic>
    </p:spTree>
    <p:extLst>
      <p:ext uri="{BB962C8B-B14F-4D97-AF65-F5344CB8AC3E}">
        <p14:creationId xmlns:p14="http://schemas.microsoft.com/office/powerpoint/2010/main" val="3265386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C00F0-1BF2-4B50-B7E8-BF3928CD43EE}"/>
              </a:ext>
            </a:extLst>
          </p:cNvPr>
          <p:cNvSpPr>
            <a:spLocks noGrp="1"/>
          </p:cNvSpPr>
          <p:nvPr>
            <p:ph type="title"/>
          </p:nvPr>
        </p:nvSpPr>
        <p:spPr/>
        <p:txBody>
          <a:bodyPr/>
          <a:lstStyle/>
          <a:p>
            <a:r>
              <a:rPr lang="en-US" dirty="0"/>
              <a:t>Om Azure Monitor</a:t>
            </a:r>
            <a:endParaRPr lang="nb-NO" dirty="0"/>
          </a:p>
        </p:txBody>
      </p:sp>
      <p:pic>
        <p:nvPicPr>
          <p:cNvPr id="5" name="Content Placeholder 4" descr="A screenshot of a cell phone&#10;&#10;Description automatically generated">
            <a:extLst>
              <a:ext uri="{FF2B5EF4-FFF2-40B4-BE49-F238E27FC236}">
                <a16:creationId xmlns:a16="http://schemas.microsoft.com/office/drawing/2014/main" id="{66109C5E-E317-4B13-AC86-B4846316D81F}"/>
              </a:ext>
            </a:extLst>
          </p:cNvPr>
          <p:cNvPicPr>
            <a:picLocks noGrp="1" noChangeAspect="1"/>
          </p:cNvPicPr>
          <p:nvPr>
            <p:ph idx="1"/>
          </p:nvPr>
        </p:nvPicPr>
        <p:blipFill>
          <a:blip r:embed="rId3"/>
          <a:stretch>
            <a:fillRect/>
          </a:stretch>
        </p:blipFill>
        <p:spPr>
          <a:xfrm>
            <a:off x="838200" y="881062"/>
            <a:ext cx="7465659" cy="4227022"/>
          </a:xfrm>
        </p:spPr>
      </p:pic>
    </p:spTree>
    <p:extLst>
      <p:ext uri="{BB962C8B-B14F-4D97-AF65-F5344CB8AC3E}">
        <p14:creationId xmlns:p14="http://schemas.microsoft.com/office/powerpoint/2010/main" val="1603421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D5A748-5286-4804-BEA4-5CD381A480BC}"/>
              </a:ext>
            </a:extLst>
          </p:cNvPr>
          <p:cNvSpPr>
            <a:spLocks noGrp="1"/>
          </p:cNvSpPr>
          <p:nvPr>
            <p:ph type="title"/>
          </p:nvPr>
        </p:nvSpPr>
        <p:spPr/>
        <p:txBody>
          <a:bodyPr/>
          <a:lstStyle/>
          <a:p>
            <a:r>
              <a:rPr lang="en-US" dirty="0"/>
              <a:t>Om Log Analytics</a:t>
            </a:r>
            <a:endParaRPr lang="nb-NO" dirty="0"/>
          </a:p>
        </p:txBody>
      </p:sp>
      <p:pic>
        <p:nvPicPr>
          <p:cNvPr id="7" name="Content Placeholder 6" descr="A picture containing object&#10;&#10;Description automatically generated">
            <a:extLst>
              <a:ext uri="{FF2B5EF4-FFF2-40B4-BE49-F238E27FC236}">
                <a16:creationId xmlns:a16="http://schemas.microsoft.com/office/drawing/2014/main" id="{7E2FE77F-0FEC-42CB-B632-B50AC08E6C09}"/>
              </a:ext>
            </a:extLst>
          </p:cNvPr>
          <p:cNvPicPr>
            <a:picLocks noGrp="1" noChangeAspect="1"/>
          </p:cNvPicPr>
          <p:nvPr>
            <p:ph idx="1"/>
          </p:nvPr>
        </p:nvPicPr>
        <p:blipFill>
          <a:blip r:embed="rId3"/>
          <a:stretch>
            <a:fillRect/>
          </a:stretch>
        </p:blipFill>
        <p:spPr>
          <a:xfrm>
            <a:off x="1167765" y="998623"/>
            <a:ext cx="6808470" cy="3863067"/>
          </a:xfrm>
        </p:spPr>
      </p:pic>
    </p:spTree>
    <p:extLst>
      <p:ext uri="{BB962C8B-B14F-4D97-AF65-F5344CB8AC3E}">
        <p14:creationId xmlns:p14="http://schemas.microsoft.com/office/powerpoint/2010/main" val="218391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F3DF4-D14B-4A59-9CFC-B23D680032D6}"/>
              </a:ext>
            </a:extLst>
          </p:cNvPr>
          <p:cNvSpPr>
            <a:spLocks noGrp="1"/>
          </p:cNvSpPr>
          <p:nvPr>
            <p:ph type="title"/>
          </p:nvPr>
        </p:nvSpPr>
        <p:spPr/>
        <p:txBody>
          <a:bodyPr/>
          <a:lstStyle/>
          <a:p>
            <a:r>
              <a:rPr lang="en-US" dirty="0" err="1"/>
              <a:t>Aktivere</a:t>
            </a:r>
            <a:r>
              <a:rPr lang="en-US" dirty="0"/>
              <a:t> AAD integrasjon</a:t>
            </a:r>
            <a:endParaRPr lang="nb-NO" dirty="0"/>
          </a:p>
        </p:txBody>
      </p:sp>
      <p:pic>
        <p:nvPicPr>
          <p:cNvPr id="4" name="Content Placeholder 3">
            <a:extLst>
              <a:ext uri="{FF2B5EF4-FFF2-40B4-BE49-F238E27FC236}">
                <a16:creationId xmlns:a16="http://schemas.microsoft.com/office/drawing/2014/main" id="{B98FFBCE-B53F-4251-9B28-5A024680DA8A}"/>
              </a:ext>
            </a:extLst>
          </p:cNvPr>
          <p:cNvPicPr>
            <a:picLocks noGrp="1" noChangeAspect="1"/>
          </p:cNvPicPr>
          <p:nvPr>
            <p:ph idx="1"/>
          </p:nvPr>
        </p:nvPicPr>
        <p:blipFill>
          <a:blip r:embed="rId3"/>
          <a:stretch>
            <a:fillRect/>
          </a:stretch>
        </p:blipFill>
        <p:spPr>
          <a:xfrm>
            <a:off x="628650" y="1468626"/>
            <a:ext cx="7886700" cy="2576135"/>
          </a:xfrm>
          <a:prstGeom prst="rect">
            <a:avLst/>
          </a:prstGeom>
        </p:spPr>
      </p:pic>
      <p:pic>
        <p:nvPicPr>
          <p:cNvPr id="5" name="Picture 4">
            <a:extLst>
              <a:ext uri="{FF2B5EF4-FFF2-40B4-BE49-F238E27FC236}">
                <a16:creationId xmlns:a16="http://schemas.microsoft.com/office/drawing/2014/main" id="{90FFE1E5-361D-40F9-B7D4-B32827CDDEBE}"/>
              </a:ext>
            </a:extLst>
          </p:cNvPr>
          <p:cNvPicPr>
            <a:picLocks noChangeAspect="1"/>
          </p:cNvPicPr>
          <p:nvPr/>
        </p:nvPicPr>
        <p:blipFill>
          <a:blip r:embed="rId4"/>
          <a:stretch>
            <a:fillRect/>
          </a:stretch>
        </p:blipFill>
        <p:spPr>
          <a:xfrm>
            <a:off x="3284320" y="742950"/>
            <a:ext cx="5231030" cy="3844216"/>
          </a:xfrm>
          <a:prstGeom prst="rect">
            <a:avLst/>
          </a:prstGeom>
        </p:spPr>
      </p:pic>
      <p:pic>
        <p:nvPicPr>
          <p:cNvPr id="1026" name="Picture 2" descr="C:\Users\jan.elven\AppData\Local\Temp\SNAGHTMLe44159.PNG">
            <a:extLst>
              <a:ext uri="{FF2B5EF4-FFF2-40B4-BE49-F238E27FC236}">
                <a16:creationId xmlns:a16="http://schemas.microsoft.com/office/drawing/2014/main" id="{2A1B939E-6499-4906-B24F-D682EB1293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937651"/>
            <a:ext cx="8229600" cy="187594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4258204-2239-4179-B4A6-279C497D6E4D}"/>
              </a:ext>
            </a:extLst>
          </p:cNvPr>
          <p:cNvPicPr>
            <a:picLocks noChangeAspect="1"/>
          </p:cNvPicPr>
          <p:nvPr/>
        </p:nvPicPr>
        <p:blipFill>
          <a:blip r:embed="rId6"/>
          <a:stretch>
            <a:fillRect/>
          </a:stretch>
        </p:blipFill>
        <p:spPr>
          <a:xfrm>
            <a:off x="1676400" y="184830"/>
            <a:ext cx="5455816" cy="4773839"/>
          </a:xfrm>
          <a:prstGeom prst="rect">
            <a:avLst/>
          </a:prstGeom>
        </p:spPr>
      </p:pic>
      <p:pic>
        <p:nvPicPr>
          <p:cNvPr id="7" name="Picture 6">
            <a:extLst>
              <a:ext uri="{FF2B5EF4-FFF2-40B4-BE49-F238E27FC236}">
                <a16:creationId xmlns:a16="http://schemas.microsoft.com/office/drawing/2014/main" id="{92D8022D-6082-4684-92EF-57B0AA7BEBDE}"/>
              </a:ext>
            </a:extLst>
          </p:cNvPr>
          <p:cNvPicPr>
            <a:picLocks noChangeAspect="1"/>
          </p:cNvPicPr>
          <p:nvPr/>
        </p:nvPicPr>
        <p:blipFill>
          <a:blip r:embed="rId7"/>
          <a:stretch>
            <a:fillRect/>
          </a:stretch>
        </p:blipFill>
        <p:spPr>
          <a:xfrm>
            <a:off x="1973629" y="1019204"/>
            <a:ext cx="5196741" cy="3105091"/>
          </a:xfrm>
          <a:prstGeom prst="rect">
            <a:avLst/>
          </a:prstGeom>
        </p:spPr>
      </p:pic>
    </p:spTree>
    <p:extLst>
      <p:ext uri="{BB962C8B-B14F-4D97-AF65-F5344CB8AC3E}">
        <p14:creationId xmlns:p14="http://schemas.microsoft.com/office/powerpoint/2010/main" val="1236971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A60DE-DE3A-471F-A21A-9154A4D5C400}"/>
              </a:ext>
            </a:extLst>
          </p:cNvPr>
          <p:cNvSpPr>
            <a:spLocks noGrp="1"/>
          </p:cNvSpPr>
          <p:nvPr>
            <p:ph type="title"/>
          </p:nvPr>
        </p:nvSpPr>
        <p:spPr/>
        <p:txBody>
          <a:bodyPr/>
          <a:lstStyle/>
          <a:p>
            <a:r>
              <a:rPr lang="en-US" dirty="0" err="1"/>
              <a:t>Konfigure</a:t>
            </a:r>
            <a:r>
              <a:rPr lang="en-US" dirty="0"/>
              <a:t> Log Analytics Workspace</a:t>
            </a:r>
            <a:endParaRPr lang="nb-NO" dirty="0"/>
          </a:p>
        </p:txBody>
      </p:sp>
      <p:pic>
        <p:nvPicPr>
          <p:cNvPr id="4" name="Content Placeholder 3">
            <a:extLst>
              <a:ext uri="{FF2B5EF4-FFF2-40B4-BE49-F238E27FC236}">
                <a16:creationId xmlns:a16="http://schemas.microsoft.com/office/drawing/2014/main" id="{A20DD1F5-07DC-489A-AEFE-C8A54EB69287}"/>
              </a:ext>
            </a:extLst>
          </p:cNvPr>
          <p:cNvPicPr>
            <a:picLocks noGrp="1" noChangeAspect="1"/>
          </p:cNvPicPr>
          <p:nvPr>
            <p:ph idx="1"/>
          </p:nvPr>
        </p:nvPicPr>
        <p:blipFill>
          <a:blip r:embed="rId3"/>
          <a:stretch>
            <a:fillRect/>
          </a:stretch>
        </p:blipFill>
        <p:spPr>
          <a:xfrm>
            <a:off x="1447800" y="971550"/>
            <a:ext cx="2960313" cy="3318446"/>
          </a:xfrm>
          <a:prstGeom prst="rect">
            <a:avLst/>
          </a:prstGeom>
        </p:spPr>
      </p:pic>
      <p:pic>
        <p:nvPicPr>
          <p:cNvPr id="5" name="Picture 4">
            <a:extLst>
              <a:ext uri="{FF2B5EF4-FFF2-40B4-BE49-F238E27FC236}">
                <a16:creationId xmlns:a16="http://schemas.microsoft.com/office/drawing/2014/main" id="{7DF6F98E-96A4-48A1-ADF6-B421E45A6747}"/>
              </a:ext>
            </a:extLst>
          </p:cNvPr>
          <p:cNvPicPr>
            <a:picLocks noChangeAspect="1"/>
          </p:cNvPicPr>
          <p:nvPr/>
        </p:nvPicPr>
        <p:blipFill>
          <a:blip r:embed="rId4"/>
          <a:stretch>
            <a:fillRect/>
          </a:stretch>
        </p:blipFill>
        <p:spPr>
          <a:xfrm>
            <a:off x="4800600" y="890310"/>
            <a:ext cx="3091441" cy="4180378"/>
          </a:xfrm>
          <a:prstGeom prst="rect">
            <a:avLst/>
          </a:prstGeom>
        </p:spPr>
      </p:pic>
      <p:pic>
        <p:nvPicPr>
          <p:cNvPr id="8" name="Picture 7">
            <a:extLst>
              <a:ext uri="{FF2B5EF4-FFF2-40B4-BE49-F238E27FC236}">
                <a16:creationId xmlns:a16="http://schemas.microsoft.com/office/drawing/2014/main" id="{AFC68759-5539-48DD-B8B0-A831A2DC3F38}"/>
              </a:ext>
            </a:extLst>
          </p:cNvPr>
          <p:cNvPicPr>
            <a:picLocks noChangeAspect="1"/>
          </p:cNvPicPr>
          <p:nvPr/>
        </p:nvPicPr>
        <p:blipFill>
          <a:blip r:embed="rId5"/>
          <a:stretch>
            <a:fillRect/>
          </a:stretch>
        </p:blipFill>
        <p:spPr>
          <a:xfrm>
            <a:off x="1295400" y="717789"/>
            <a:ext cx="6619608" cy="4425711"/>
          </a:xfrm>
          <a:prstGeom prst="rect">
            <a:avLst/>
          </a:prstGeom>
        </p:spPr>
      </p:pic>
    </p:spTree>
    <p:extLst>
      <p:ext uri="{BB962C8B-B14F-4D97-AF65-F5344CB8AC3E}">
        <p14:creationId xmlns:p14="http://schemas.microsoft.com/office/powerpoint/2010/main" val="3125608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E5ED3-6786-4A33-9F05-FDCFDB15FDCB}"/>
              </a:ext>
            </a:extLst>
          </p:cNvPr>
          <p:cNvSpPr>
            <a:spLocks noGrp="1"/>
          </p:cNvSpPr>
          <p:nvPr>
            <p:ph type="title"/>
          </p:nvPr>
        </p:nvSpPr>
        <p:spPr/>
        <p:txBody>
          <a:bodyPr/>
          <a:lstStyle/>
          <a:p>
            <a:r>
              <a:rPr lang="en-US" dirty="0" err="1"/>
              <a:t>Kost</a:t>
            </a:r>
            <a:r>
              <a:rPr lang="en-US" dirty="0"/>
              <a:t> ved å </a:t>
            </a:r>
            <a:r>
              <a:rPr lang="en-US" dirty="0" err="1"/>
              <a:t>lagre</a:t>
            </a:r>
            <a:r>
              <a:rPr lang="en-US" dirty="0"/>
              <a:t> Azure AD Activity Logs?</a:t>
            </a:r>
            <a:endParaRPr lang="nb-NO" dirty="0"/>
          </a:p>
        </p:txBody>
      </p:sp>
      <p:pic>
        <p:nvPicPr>
          <p:cNvPr id="4" name="Content Placeholder 3">
            <a:extLst>
              <a:ext uri="{FF2B5EF4-FFF2-40B4-BE49-F238E27FC236}">
                <a16:creationId xmlns:a16="http://schemas.microsoft.com/office/drawing/2014/main" id="{8BBD6111-80C0-4F59-9B25-E0D459C50D07}"/>
              </a:ext>
            </a:extLst>
          </p:cNvPr>
          <p:cNvPicPr>
            <a:picLocks noGrp="1" noChangeAspect="1"/>
          </p:cNvPicPr>
          <p:nvPr>
            <p:ph idx="1"/>
          </p:nvPr>
        </p:nvPicPr>
        <p:blipFill>
          <a:blip r:embed="rId3"/>
          <a:stretch>
            <a:fillRect/>
          </a:stretch>
        </p:blipFill>
        <p:spPr>
          <a:xfrm>
            <a:off x="662244" y="881062"/>
            <a:ext cx="7338756" cy="4229820"/>
          </a:xfrm>
          <a:prstGeom prst="rect">
            <a:avLst/>
          </a:prstGeom>
        </p:spPr>
      </p:pic>
    </p:spTree>
    <p:extLst>
      <p:ext uri="{BB962C8B-B14F-4D97-AF65-F5344CB8AC3E}">
        <p14:creationId xmlns:p14="http://schemas.microsoft.com/office/powerpoint/2010/main" val="2403264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Elven">
  <a:themeElements>
    <a:clrScheme name="Elven Theme (Dark Links)">
      <a:dk1>
        <a:srgbClr val="203A45"/>
      </a:dk1>
      <a:lt1>
        <a:sysClr val="window" lastClr="FFFFFF"/>
      </a:lt1>
      <a:dk2>
        <a:srgbClr val="5C8798"/>
      </a:dk2>
      <a:lt2>
        <a:srgbClr val="D8D8D8"/>
      </a:lt2>
      <a:accent1>
        <a:srgbClr val="3494BA"/>
      </a:accent1>
      <a:accent2>
        <a:srgbClr val="CDFBFF"/>
      </a:accent2>
      <a:accent3>
        <a:srgbClr val="008894"/>
      </a:accent3>
      <a:accent4>
        <a:srgbClr val="7A8C8E"/>
      </a:accent4>
      <a:accent5>
        <a:srgbClr val="008894"/>
      </a:accent5>
      <a:accent6>
        <a:srgbClr val="A9A7BB"/>
      </a:accent6>
      <a:hlink>
        <a:srgbClr val="5C8798"/>
      </a:hlink>
      <a:folHlink>
        <a:srgbClr val="5C879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 Template Elven v2" id="{93FB124F-B140-4454-8A60-90DF7D400B64}" vid="{FE22EF1F-FB13-4BA2-8C4D-38BE35434FDC}"/>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953E0CDE6A38E419236C03EEB01435C" ma:contentTypeVersion="8" ma:contentTypeDescription="Create a new document." ma:contentTypeScope="" ma:versionID="90574bd3363e88fa03576930bff03e1a">
  <xsd:schema xmlns:xsd="http://www.w3.org/2001/XMLSchema" xmlns:xs="http://www.w3.org/2001/XMLSchema" xmlns:p="http://schemas.microsoft.com/office/2006/metadata/properties" xmlns:ns2="74098b8b-3ead-4c65-9f72-d36b5831b20e" xmlns:ns3="c25f9c22-fc1f-4454-8c46-2969b0535af5" targetNamespace="http://schemas.microsoft.com/office/2006/metadata/properties" ma:root="true" ma:fieldsID="4713443ff2fe21cf1aa00f070fdbb7de" ns2:_="" ns3:_="">
    <xsd:import namespace="74098b8b-3ead-4c65-9f72-d36b5831b20e"/>
    <xsd:import namespace="c25f9c22-fc1f-4454-8c46-2969b0535af5"/>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4098b8b-3ead-4c65-9f72-d36b5831b20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25f9c22-fc1f-4454-8c46-2969b0535af5"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F6BAE2A-3DA5-4EE8-819D-1C3E1939D3C5}">
  <ds:schemaRefs>
    <ds:schemaRef ds:uri="http://schemas.microsoft.com/sharepoint/v3/contenttype/forms"/>
  </ds:schemaRefs>
</ds:datastoreItem>
</file>

<file path=customXml/itemProps2.xml><?xml version="1.0" encoding="utf-8"?>
<ds:datastoreItem xmlns:ds="http://schemas.openxmlformats.org/officeDocument/2006/customXml" ds:itemID="{227A7BD9-00A6-44C0-9C83-A3AF9DEA1E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4098b8b-3ead-4c65-9f72-d36b5831b20e"/>
    <ds:schemaRef ds:uri="c25f9c22-fc1f-4454-8c46-2969b0535af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61D9F81-828F-487E-B733-C40C548226D3}">
  <ds:schemaRefs>
    <ds:schemaRef ds:uri="http://schemas.microsoft.com/office/2006/metadata/properties"/>
    <ds:schemaRef ds:uri="http://purl.org/dc/terms/"/>
    <ds:schemaRef ds:uri="http://schemas.microsoft.com/office/2006/documentManagement/types"/>
    <ds:schemaRef ds:uri="http://purl.org/dc/dcmitype/"/>
    <ds:schemaRef ds:uri="c25f9c22-fc1f-4454-8c46-2969b0535af5"/>
    <ds:schemaRef ds:uri="http://schemas.microsoft.com/office/infopath/2007/PartnerControls"/>
    <ds:schemaRef ds:uri="http://purl.org/dc/elements/1.1/"/>
    <ds:schemaRef ds:uri="http://schemas.openxmlformats.org/package/2006/metadata/core-properties"/>
    <ds:schemaRef ds:uri="74098b8b-3ead-4c65-9f72-d36b5831b20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ELEU17-Template</Template>
  <TotalTime>5348</TotalTime>
  <Words>1029</Words>
  <Application>Microsoft Office PowerPoint</Application>
  <PresentationFormat>On-screen Show (16:9)</PresentationFormat>
  <Paragraphs>77</Paragraphs>
  <Slides>15</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Segoe UI Light</vt:lpstr>
      <vt:lpstr>Elven</vt:lpstr>
      <vt:lpstr>Analysere Azure AD Activity Logs med Azure Log Analytics and Azure Monitor</vt:lpstr>
      <vt:lpstr>PowerPoint Presentation</vt:lpstr>
      <vt:lpstr>Om Azure AD Activity Logs</vt:lpstr>
      <vt:lpstr>PowerPoint Presentation</vt:lpstr>
      <vt:lpstr>Om Azure Monitor</vt:lpstr>
      <vt:lpstr>Om Log Analytics</vt:lpstr>
      <vt:lpstr>Aktivere AAD integrasjon</vt:lpstr>
      <vt:lpstr>Konfigure Log Analytics Workspace</vt:lpstr>
      <vt:lpstr>Kost ved å lagre Azure AD Activity Logs?</vt:lpstr>
      <vt:lpstr>Fullføre Log Analytics Integrasjon</vt:lpstr>
      <vt:lpstr>Azure AD Activity Logs Schema og Filter</vt:lpstr>
      <vt:lpstr>Ressurser for å komme i gang</vt:lpstr>
      <vt:lpstr>Log Analytics Views fra Microsoft (Github)</vt:lpstr>
      <vt:lpstr>Demo</vt:lpstr>
      <vt:lpstr>Blogg artikler</vt:lpstr>
    </vt:vector>
  </TitlesOfParts>
  <Company>Taco van Gerven grafisch ontwerper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Analysere Azure AD Activity Logs with Azure Log Analytics and Azure Monitor</dc:title>
  <dc:creator>Jan Vidar Elven</dc:creator>
  <cp:keywords>Azure User Group Norway</cp:keywords>
  <cp:lastModifiedBy>Jan Vidar Elven</cp:lastModifiedBy>
  <cp:revision>196</cp:revision>
  <dcterms:created xsi:type="dcterms:W3CDTF">2017-07-24T12:46:23Z</dcterms:created>
  <dcterms:modified xsi:type="dcterms:W3CDTF">2018-11-28T09:20:18Z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0x0101001953E0CDE6A38E419236C03EEB01435C</vt:lpwstr>
  </property>
  <property fmtid="{D5CDD505-2E9C-101B-9397-08002B2CF9AE}" pid="3" name="MSIP_Label_188f9a71-52c2-4e53-a05f-9ff8c0cb34c4_Enabled">
    <vt:lpwstr>True</vt:lpwstr>
  </property>
  <property fmtid="{D5CDD505-2E9C-101B-9397-08002B2CF9AE}" pid="4" name="MSIP_Label_188f9a71-52c2-4e53-a05f-9ff8c0cb34c4_SiteId">
    <vt:lpwstr>643d5e93-b1a8-4371-aaf1-2efa611da673</vt:lpwstr>
  </property>
  <property fmtid="{D5CDD505-2E9C-101B-9397-08002B2CF9AE}" pid="5" name="MSIP_Label_188f9a71-52c2-4e53-a05f-9ff8c0cb34c4_Owner">
    <vt:lpwstr>jan.vidar.elven@skill.no</vt:lpwstr>
  </property>
  <property fmtid="{D5CDD505-2E9C-101B-9397-08002B2CF9AE}" pid="6" name="MSIP_Label_188f9a71-52c2-4e53-a05f-9ff8c0cb34c4_SetDate">
    <vt:lpwstr>2018-10-22T09:55:38.6588448Z</vt:lpwstr>
  </property>
  <property fmtid="{D5CDD505-2E9C-101B-9397-08002B2CF9AE}" pid="7" name="MSIP_Label_188f9a71-52c2-4e53-a05f-9ff8c0cb34c4_Name">
    <vt:lpwstr>Public</vt:lpwstr>
  </property>
  <property fmtid="{D5CDD505-2E9C-101B-9397-08002B2CF9AE}" pid="8" name="MSIP_Label_188f9a71-52c2-4e53-a05f-9ff8c0cb34c4_Application">
    <vt:lpwstr>Microsoft Azure Information Protection</vt:lpwstr>
  </property>
  <property fmtid="{D5CDD505-2E9C-101B-9397-08002B2CF9AE}" pid="9" name="MSIP_Label_188f9a71-52c2-4e53-a05f-9ff8c0cb34c4_Extended_MSFT_Method">
    <vt:lpwstr>Automatic</vt:lpwstr>
  </property>
  <property fmtid="{D5CDD505-2E9C-101B-9397-08002B2CF9AE}" pid="10" name="MSIP_Label_9f328265-8bb7-423f-ab44-50a34f814574_Enabled">
    <vt:lpwstr>True</vt:lpwstr>
  </property>
  <property fmtid="{D5CDD505-2E9C-101B-9397-08002B2CF9AE}" pid="11" name="MSIP_Label_9f328265-8bb7-423f-ab44-50a34f814574_SiteId">
    <vt:lpwstr>91346c29-45b4-4420-9d08-1b5f793f88f9</vt:lpwstr>
  </property>
  <property fmtid="{D5CDD505-2E9C-101B-9397-08002B2CF9AE}" pid="12" name="MSIP_Label_9f328265-8bb7-423f-ab44-50a34f814574_Owner">
    <vt:lpwstr>marcel.zehner@itnetx.ch</vt:lpwstr>
  </property>
  <property fmtid="{D5CDD505-2E9C-101B-9397-08002B2CF9AE}" pid="13" name="MSIP_Label_9f328265-8bb7-423f-ab44-50a34f814574_SetDate">
    <vt:lpwstr>2018-10-11T13:23:17.9821285Z</vt:lpwstr>
  </property>
  <property fmtid="{D5CDD505-2E9C-101B-9397-08002B2CF9AE}" pid="14" name="MSIP_Label_9f328265-8bb7-423f-ab44-50a34f814574_Name">
    <vt:lpwstr>Public</vt:lpwstr>
  </property>
  <property fmtid="{D5CDD505-2E9C-101B-9397-08002B2CF9AE}" pid="15" name="MSIP_Label_9f328265-8bb7-423f-ab44-50a34f814574_Application">
    <vt:lpwstr>Microsoft Azure Information Protection</vt:lpwstr>
  </property>
  <property fmtid="{D5CDD505-2E9C-101B-9397-08002B2CF9AE}" pid="16" name="MSIP_Label_9f328265-8bb7-423f-ab44-50a34f814574_Extended_MSFT_Method">
    <vt:lpwstr>Automatic</vt:lpwstr>
  </property>
  <property fmtid="{D5CDD505-2E9C-101B-9397-08002B2CF9AE}" pid="17" name="Sensitivity">
    <vt:lpwstr>Public Public</vt:lpwstr>
  </property>
</Properties>
</file>